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3"/>
  </p:notesMasterIdLst>
  <p:sldIdLst>
    <p:sldId id="256" r:id="rId3"/>
    <p:sldId id="257" r:id="rId4"/>
    <p:sldId id="273" r:id="rId5"/>
    <p:sldId id="259" r:id="rId6"/>
    <p:sldId id="288" r:id="rId7"/>
    <p:sldId id="285" r:id="rId8"/>
    <p:sldId id="289" r:id="rId9"/>
    <p:sldId id="290" r:id="rId10"/>
    <p:sldId id="291" r:id="rId11"/>
    <p:sldId id="292" r:id="rId12"/>
    <p:sldId id="277" r:id="rId13"/>
    <p:sldId id="278" r:id="rId14"/>
    <p:sldId id="261" r:id="rId15"/>
    <p:sldId id="293" r:id="rId16"/>
    <p:sldId id="287" r:id="rId17"/>
    <p:sldId id="294" r:id="rId18"/>
    <p:sldId id="284" r:id="rId19"/>
    <p:sldId id="295" r:id="rId20"/>
    <p:sldId id="296" r:id="rId21"/>
    <p:sldId id="298" r:id="rId22"/>
    <p:sldId id="297" r:id="rId23"/>
    <p:sldId id="301" r:id="rId24"/>
    <p:sldId id="264" r:id="rId25"/>
    <p:sldId id="300" r:id="rId26"/>
    <p:sldId id="266" r:id="rId27"/>
    <p:sldId id="267" r:id="rId28"/>
    <p:sldId id="299" r:id="rId29"/>
    <p:sldId id="279" r:id="rId30"/>
    <p:sldId id="282" r:id="rId31"/>
    <p:sldId id="28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9" autoAdjust="0"/>
    <p:restoredTop sz="94453"/>
  </p:normalViewPr>
  <p:slideViewPr>
    <p:cSldViewPr snapToGrid="0">
      <p:cViewPr>
        <p:scale>
          <a:sx n="77" d="100"/>
          <a:sy n="77" d="100"/>
        </p:scale>
        <p:origin x="171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#1">
  <dgm:title val=""/>
  <dgm:desc val=""/>
  <dgm:catLst>
    <dgm:cat type="accent1" pri="11300"/>
  </dgm:catLst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#1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B7D373-6B34-4A6E-9D95-DDAA8A929D39}" type="doc">
      <dgm:prSet loTypeId="urn:microsoft.com/office/officeart/2005/8/layout/process5#2" loCatId="process" qsTypeId="urn:microsoft.com/office/officeart/2005/8/quickstyle/simple5#5" qsCatId="simple" csTypeId="urn:microsoft.com/office/officeart/2005/8/colors/accent1_3#1" csCatId="accent1" phldr="1"/>
      <dgm:spPr/>
      <dgm:t>
        <a:bodyPr/>
        <a:lstStyle/>
        <a:p>
          <a:endParaRPr lang="en-US"/>
        </a:p>
      </dgm:t>
    </dgm:pt>
    <dgm:pt modelId="{43139C5B-62FB-4091-8D24-8924780DF65F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Recorded video</a:t>
          </a:r>
          <a:endParaRPr/>
        </a:p>
      </dgm:t>
    </dgm:pt>
    <dgm:pt modelId="{13CAF90C-F0BD-4AA8-865A-29114C600F56}" type="parTrans" cxnId="{47B03680-DDA8-4734-BAC7-9A6EF7E11F9E}">
      <dgm:prSet/>
      <dgm:spPr/>
      <dgm:t>
        <a:bodyPr/>
        <a:lstStyle/>
        <a:p>
          <a:endParaRPr lang="en-US"/>
        </a:p>
      </dgm:t>
    </dgm:pt>
    <dgm:pt modelId="{CDA81B52-901B-4697-92CC-1693EA8B6029}" type="sibTrans" cxnId="{47B03680-DDA8-4734-BAC7-9A6EF7E11F9E}">
      <dgm:prSet/>
      <dgm:spPr/>
      <dgm:t>
        <a:bodyPr/>
        <a:lstStyle/>
        <a:p>
          <a:endParaRPr lang="en-US"/>
        </a:p>
      </dgm:t>
    </dgm:pt>
    <dgm:pt modelId="{64F85C76-A20B-4287-9F02-A486108F2D03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Grayscale Conversion</a:t>
          </a:r>
        </a:p>
      </dgm:t>
    </dgm:pt>
    <dgm:pt modelId="{84960065-B67E-4622-B079-A9925199A635}" type="parTrans" cxnId="{8EF48235-8055-4857-85F3-A76516E8065B}">
      <dgm:prSet/>
      <dgm:spPr/>
      <dgm:t>
        <a:bodyPr/>
        <a:lstStyle/>
        <a:p>
          <a:endParaRPr lang="en-US"/>
        </a:p>
      </dgm:t>
    </dgm:pt>
    <dgm:pt modelId="{193BEE6C-30AD-4465-B537-8CBEA52B76A4}" type="sibTrans" cxnId="{8EF48235-8055-4857-85F3-A76516E8065B}">
      <dgm:prSet/>
      <dgm:spPr/>
      <dgm:t>
        <a:bodyPr/>
        <a:lstStyle/>
        <a:p>
          <a:endParaRPr lang="en-US"/>
        </a:p>
      </dgm:t>
    </dgm:pt>
    <dgm:pt modelId="{57A9EF5F-46F0-494C-99A6-2862D84442F1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Edge Detection</a:t>
          </a:r>
        </a:p>
      </dgm:t>
    </dgm:pt>
    <dgm:pt modelId="{1E708E8C-CF85-41BA-8E14-E5D522EA2B00}" type="parTrans" cxnId="{332CAB38-B3D0-4D55-A061-70AF3CEEFF3F}">
      <dgm:prSet/>
      <dgm:spPr/>
      <dgm:t>
        <a:bodyPr/>
        <a:lstStyle/>
        <a:p>
          <a:endParaRPr lang="en-US"/>
        </a:p>
      </dgm:t>
    </dgm:pt>
    <dgm:pt modelId="{7D2EEFEB-DB5E-4D58-9201-5B73791D214B}" type="sibTrans" cxnId="{332CAB38-B3D0-4D55-A061-70AF3CEEFF3F}">
      <dgm:prSet/>
      <dgm:spPr/>
      <dgm:t>
        <a:bodyPr/>
        <a:lstStyle/>
        <a:p>
          <a:endParaRPr lang="en-US"/>
        </a:p>
      </dgm:t>
    </dgm:pt>
    <dgm:pt modelId="{10419387-0F11-4F64-8962-014A0019403A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Shape Identification</a:t>
          </a:r>
        </a:p>
      </dgm:t>
    </dgm:pt>
    <dgm:pt modelId="{8CA9F619-BA0C-4427-88CD-F6CDBA629A4C}" type="parTrans" cxnId="{B1696027-B35E-4824-B89B-F84CC9464FB6}">
      <dgm:prSet/>
      <dgm:spPr/>
      <dgm:t>
        <a:bodyPr/>
        <a:lstStyle/>
        <a:p>
          <a:endParaRPr lang="en-US"/>
        </a:p>
      </dgm:t>
    </dgm:pt>
    <dgm:pt modelId="{EAB22CA7-47D5-481C-A03F-0AEB03291579}" type="sibTrans" cxnId="{B1696027-B35E-4824-B89B-F84CC9464FB6}">
      <dgm:prSet/>
      <dgm:spPr/>
      <dgm:t>
        <a:bodyPr/>
        <a:lstStyle/>
        <a:p>
          <a:endParaRPr lang="en-US"/>
        </a:p>
      </dgm:t>
    </dgm:pt>
    <dgm:pt modelId="{BB483CE2-D9EF-477B-94D5-0C77D2293F39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Communication with Server</a:t>
          </a:r>
        </a:p>
      </dgm:t>
    </dgm:pt>
    <dgm:pt modelId="{2C78B887-280E-4F64-A96D-497C86D30960}" type="parTrans" cxnId="{958010A5-F7B6-42C2-9357-6969C8A48078}">
      <dgm:prSet/>
      <dgm:spPr/>
      <dgm:t>
        <a:bodyPr/>
        <a:lstStyle/>
        <a:p>
          <a:endParaRPr lang="en-US"/>
        </a:p>
      </dgm:t>
    </dgm:pt>
    <dgm:pt modelId="{955A6D25-2D0C-46C0-A2AD-6FC6BD1D586B}" type="sibTrans" cxnId="{958010A5-F7B6-42C2-9357-6969C8A48078}">
      <dgm:prSet/>
      <dgm:spPr/>
      <dgm:t>
        <a:bodyPr/>
        <a:lstStyle/>
        <a:p>
          <a:endParaRPr lang="en-US"/>
        </a:p>
      </dgm:t>
    </dgm:pt>
    <dgm:pt modelId="{9E07149A-8530-4595-BE03-8C23E3054BE5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Feature Extraction</a:t>
          </a:r>
        </a:p>
      </dgm:t>
    </dgm:pt>
    <dgm:pt modelId="{4C9E87A6-CDB7-4530-991C-2957AFB721A7}" type="parTrans" cxnId="{B950BD45-48BA-4245-986F-C7C8E9C73E6B}">
      <dgm:prSet/>
      <dgm:spPr/>
      <dgm:t>
        <a:bodyPr/>
        <a:lstStyle/>
        <a:p>
          <a:endParaRPr lang="en-IN"/>
        </a:p>
      </dgm:t>
    </dgm:pt>
    <dgm:pt modelId="{5AAEEBC2-A8EE-4F47-B2D8-23B6C9558CCC}" type="sibTrans" cxnId="{B950BD45-48BA-4245-986F-C7C8E9C73E6B}">
      <dgm:prSet/>
      <dgm:spPr/>
      <dgm:t>
        <a:bodyPr/>
        <a:lstStyle/>
        <a:p>
          <a:endParaRPr lang="en-IN"/>
        </a:p>
      </dgm:t>
    </dgm:pt>
    <dgm:pt modelId="{3C583173-347C-4E98-BFEC-A371D4EECD81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ML Model</a:t>
          </a:r>
        </a:p>
      </dgm:t>
    </dgm:pt>
    <dgm:pt modelId="{FFEDA471-98A4-4821-8C5F-B43112FC361E}" type="parTrans" cxnId="{9DC4EBA3-3712-46CB-9B13-E7EE0018C18B}">
      <dgm:prSet/>
      <dgm:spPr/>
      <dgm:t>
        <a:bodyPr/>
        <a:lstStyle/>
        <a:p>
          <a:endParaRPr lang="en-IN"/>
        </a:p>
      </dgm:t>
    </dgm:pt>
    <dgm:pt modelId="{252D5F68-30E3-475A-9D05-0339E9399C57}" type="sibTrans" cxnId="{9DC4EBA3-3712-46CB-9B13-E7EE0018C18B}">
      <dgm:prSet/>
      <dgm:spPr/>
      <dgm:t>
        <a:bodyPr/>
        <a:lstStyle/>
        <a:p>
          <a:endParaRPr lang="en-IN"/>
        </a:p>
      </dgm:t>
    </dgm:pt>
    <dgm:pt modelId="{55ADE223-8300-4EC4-B05E-2A4CCA8CFF84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Output</a:t>
          </a:r>
        </a:p>
      </dgm:t>
    </dgm:pt>
    <dgm:pt modelId="{D90A6FD0-36FD-4C81-8A69-839CD00887F9}" type="parTrans" cxnId="{7210FFE0-F7C5-4F9D-9692-859491335DA2}">
      <dgm:prSet/>
      <dgm:spPr/>
      <dgm:t>
        <a:bodyPr/>
        <a:lstStyle/>
        <a:p>
          <a:endParaRPr lang="en-IN"/>
        </a:p>
      </dgm:t>
    </dgm:pt>
    <dgm:pt modelId="{FA4FA706-9171-40F2-A355-F499E5EBF2C6}" type="sibTrans" cxnId="{7210FFE0-F7C5-4F9D-9692-859491335DA2}">
      <dgm:prSet/>
      <dgm:spPr/>
      <dgm:t>
        <a:bodyPr/>
        <a:lstStyle/>
        <a:p>
          <a:endParaRPr lang="en-IN"/>
        </a:p>
      </dgm:t>
    </dgm:pt>
    <dgm:pt modelId="{0E0E8C52-A67D-4A81-8633-6D2E65B1F2D7}" type="pres">
      <dgm:prSet presAssocID="{91B7D373-6B34-4A6E-9D95-DDAA8A929D39}" presName="diagram" presStyleCnt="0">
        <dgm:presLayoutVars>
          <dgm:dir/>
          <dgm:resizeHandles val="exact"/>
        </dgm:presLayoutVars>
      </dgm:prSet>
      <dgm:spPr/>
    </dgm:pt>
    <dgm:pt modelId="{4E38F88D-17EC-452A-AE1D-00A9B389DB57}" type="pres">
      <dgm:prSet presAssocID="{43139C5B-62FB-4091-8D24-8924780DF65F}" presName="node" presStyleLbl="node1" presStyleIdx="0" presStyleCnt="8">
        <dgm:presLayoutVars>
          <dgm:bulletEnabled val="1"/>
        </dgm:presLayoutVars>
      </dgm:prSet>
      <dgm:spPr/>
    </dgm:pt>
    <dgm:pt modelId="{5BC51AB9-B6D9-4268-B253-795760B8824A}" type="pres">
      <dgm:prSet presAssocID="{CDA81B52-901B-4697-92CC-1693EA8B6029}" presName="sibTrans" presStyleLbl="sibTrans2D1" presStyleIdx="0" presStyleCnt="7"/>
      <dgm:spPr/>
    </dgm:pt>
    <dgm:pt modelId="{69B4A2BD-6146-496A-A65D-190E125D4EC8}" type="pres">
      <dgm:prSet presAssocID="{CDA81B52-901B-4697-92CC-1693EA8B6029}" presName="connectorText" presStyleLbl="sibTrans2D1" presStyleIdx="0" presStyleCnt="7"/>
      <dgm:spPr/>
    </dgm:pt>
    <dgm:pt modelId="{712BAE3A-E4FE-41EA-8334-63B0CBF0A033}" type="pres">
      <dgm:prSet presAssocID="{64F85C76-A20B-4287-9F02-A486108F2D03}" presName="node" presStyleLbl="node1" presStyleIdx="1" presStyleCnt="8">
        <dgm:presLayoutVars>
          <dgm:bulletEnabled val="1"/>
        </dgm:presLayoutVars>
      </dgm:prSet>
      <dgm:spPr/>
    </dgm:pt>
    <dgm:pt modelId="{7A047547-076D-47A6-9040-35EE3F8A7BC4}" type="pres">
      <dgm:prSet presAssocID="{193BEE6C-30AD-4465-B537-8CBEA52B76A4}" presName="sibTrans" presStyleLbl="sibTrans2D1" presStyleIdx="1" presStyleCnt="7"/>
      <dgm:spPr/>
    </dgm:pt>
    <dgm:pt modelId="{729CA08D-C107-4CE8-8AB3-385541727DA2}" type="pres">
      <dgm:prSet presAssocID="{193BEE6C-30AD-4465-B537-8CBEA52B76A4}" presName="connectorText" presStyleLbl="sibTrans2D1" presStyleIdx="1" presStyleCnt="7"/>
      <dgm:spPr/>
    </dgm:pt>
    <dgm:pt modelId="{55F26D06-1393-416B-92F3-B1FF848709D7}" type="pres">
      <dgm:prSet presAssocID="{57A9EF5F-46F0-494C-99A6-2862D84442F1}" presName="node" presStyleLbl="node1" presStyleIdx="2" presStyleCnt="8">
        <dgm:presLayoutVars>
          <dgm:bulletEnabled val="1"/>
        </dgm:presLayoutVars>
      </dgm:prSet>
      <dgm:spPr/>
    </dgm:pt>
    <dgm:pt modelId="{84706952-1D53-4E08-B3BF-0B4E461B4373}" type="pres">
      <dgm:prSet presAssocID="{7D2EEFEB-DB5E-4D58-9201-5B73791D214B}" presName="sibTrans" presStyleLbl="sibTrans2D1" presStyleIdx="2" presStyleCnt="7"/>
      <dgm:spPr/>
    </dgm:pt>
    <dgm:pt modelId="{0C6B9EDD-0CAC-48A4-A9EA-CFA427EB1781}" type="pres">
      <dgm:prSet presAssocID="{7D2EEFEB-DB5E-4D58-9201-5B73791D214B}" presName="connectorText" presStyleLbl="sibTrans2D1" presStyleIdx="2" presStyleCnt="7"/>
      <dgm:spPr/>
    </dgm:pt>
    <dgm:pt modelId="{E161C3CB-05BA-4401-B570-318169151DFD}" type="pres">
      <dgm:prSet presAssocID="{10419387-0F11-4F64-8962-014A0019403A}" presName="node" presStyleLbl="node1" presStyleIdx="3" presStyleCnt="8">
        <dgm:presLayoutVars>
          <dgm:bulletEnabled val="1"/>
        </dgm:presLayoutVars>
      </dgm:prSet>
      <dgm:spPr/>
    </dgm:pt>
    <dgm:pt modelId="{89C7543E-F329-4A11-98FA-23BD32C24BFC}" type="pres">
      <dgm:prSet presAssocID="{EAB22CA7-47D5-481C-A03F-0AEB03291579}" presName="sibTrans" presStyleLbl="sibTrans2D1" presStyleIdx="3" presStyleCnt="7"/>
      <dgm:spPr/>
    </dgm:pt>
    <dgm:pt modelId="{C5CF57D7-9216-4C5C-94F3-BA7E574FB173}" type="pres">
      <dgm:prSet presAssocID="{EAB22CA7-47D5-481C-A03F-0AEB03291579}" presName="connectorText" presStyleLbl="sibTrans2D1" presStyleIdx="3" presStyleCnt="7"/>
      <dgm:spPr/>
    </dgm:pt>
    <dgm:pt modelId="{D598F045-5E91-4AD5-ABCC-7D9F7480723D}" type="pres">
      <dgm:prSet presAssocID="{BB483CE2-D9EF-477B-94D5-0C77D2293F39}" presName="node" presStyleLbl="node1" presStyleIdx="4" presStyleCnt="8">
        <dgm:presLayoutVars>
          <dgm:bulletEnabled val="1"/>
        </dgm:presLayoutVars>
      </dgm:prSet>
      <dgm:spPr/>
    </dgm:pt>
    <dgm:pt modelId="{E407B193-C856-4F00-8796-7F9EB9F8314E}" type="pres">
      <dgm:prSet presAssocID="{955A6D25-2D0C-46C0-A2AD-6FC6BD1D586B}" presName="sibTrans" presStyleLbl="sibTrans2D1" presStyleIdx="4" presStyleCnt="7"/>
      <dgm:spPr/>
    </dgm:pt>
    <dgm:pt modelId="{C8896B07-485D-4602-9423-E3C4BD94AD86}" type="pres">
      <dgm:prSet presAssocID="{955A6D25-2D0C-46C0-A2AD-6FC6BD1D586B}" presName="connectorText" presStyleLbl="sibTrans2D1" presStyleIdx="4" presStyleCnt="7"/>
      <dgm:spPr/>
    </dgm:pt>
    <dgm:pt modelId="{BF8CA951-26B6-42DB-9906-0D9923D187C5}" type="pres">
      <dgm:prSet presAssocID="{9E07149A-8530-4595-BE03-8C23E3054BE5}" presName="node" presStyleLbl="node1" presStyleIdx="5" presStyleCnt="8">
        <dgm:presLayoutVars>
          <dgm:bulletEnabled val="1"/>
        </dgm:presLayoutVars>
      </dgm:prSet>
      <dgm:spPr/>
    </dgm:pt>
    <dgm:pt modelId="{D7A863D2-5A41-4384-A976-8DE702769EB6}" type="pres">
      <dgm:prSet presAssocID="{5AAEEBC2-A8EE-4F47-B2D8-23B6C9558CCC}" presName="sibTrans" presStyleLbl="sibTrans2D1" presStyleIdx="5" presStyleCnt="7"/>
      <dgm:spPr/>
    </dgm:pt>
    <dgm:pt modelId="{56790FC4-306B-4233-93A0-034C6A278343}" type="pres">
      <dgm:prSet presAssocID="{5AAEEBC2-A8EE-4F47-B2D8-23B6C9558CCC}" presName="connectorText" presStyleLbl="sibTrans2D1" presStyleIdx="5" presStyleCnt="7"/>
      <dgm:spPr/>
    </dgm:pt>
    <dgm:pt modelId="{D60F7340-9161-4960-A08C-6C5AE069D51E}" type="pres">
      <dgm:prSet presAssocID="{3C583173-347C-4E98-BFEC-A371D4EECD81}" presName="node" presStyleLbl="node1" presStyleIdx="6" presStyleCnt="8">
        <dgm:presLayoutVars>
          <dgm:bulletEnabled val="1"/>
        </dgm:presLayoutVars>
      </dgm:prSet>
      <dgm:spPr/>
    </dgm:pt>
    <dgm:pt modelId="{7DE32419-602A-4CF4-8C4A-749D2B14F415}" type="pres">
      <dgm:prSet presAssocID="{252D5F68-30E3-475A-9D05-0339E9399C57}" presName="sibTrans" presStyleLbl="sibTrans2D1" presStyleIdx="6" presStyleCnt="7"/>
      <dgm:spPr/>
    </dgm:pt>
    <dgm:pt modelId="{131DF7FA-F9B0-4FF4-A289-5D5BA42F0604}" type="pres">
      <dgm:prSet presAssocID="{252D5F68-30E3-475A-9D05-0339E9399C57}" presName="connectorText" presStyleLbl="sibTrans2D1" presStyleIdx="6" presStyleCnt="7"/>
      <dgm:spPr/>
    </dgm:pt>
    <dgm:pt modelId="{D774FE79-CF48-4258-A71B-9313FE585A30}" type="pres">
      <dgm:prSet presAssocID="{55ADE223-8300-4EC4-B05E-2A4CCA8CFF84}" presName="node" presStyleLbl="node1" presStyleIdx="7" presStyleCnt="8">
        <dgm:presLayoutVars>
          <dgm:bulletEnabled val="1"/>
        </dgm:presLayoutVars>
      </dgm:prSet>
      <dgm:spPr/>
    </dgm:pt>
  </dgm:ptLst>
  <dgm:cxnLst>
    <dgm:cxn modelId="{B3B6D90B-DD19-4AB2-86C6-D982739BDFC4}" type="presOf" srcId="{55ADE223-8300-4EC4-B05E-2A4CCA8CFF84}" destId="{D774FE79-CF48-4258-A71B-9313FE585A30}" srcOrd="0" destOrd="0" presId="urn:microsoft.com/office/officeart/2005/8/layout/process5#2"/>
    <dgm:cxn modelId="{9A83C617-D3D3-412F-B4D9-7543759E5FB9}" type="presOf" srcId="{EAB22CA7-47D5-481C-A03F-0AEB03291579}" destId="{C5CF57D7-9216-4C5C-94F3-BA7E574FB173}" srcOrd="1" destOrd="0" presId="urn:microsoft.com/office/officeart/2005/8/layout/process5#2"/>
    <dgm:cxn modelId="{2E49D81E-EB57-4CD1-A1C2-03D5F47034B3}" type="presOf" srcId="{5AAEEBC2-A8EE-4F47-B2D8-23B6C9558CCC}" destId="{D7A863D2-5A41-4384-A976-8DE702769EB6}" srcOrd="0" destOrd="0" presId="urn:microsoft.com/office/officeart/2005/8/layout/process5#2"/>
    <dgm:cxn modelId="{B1696027-B35E-4824-B89B-F84CC9464FB6}" srcId="{91B7D373-6B34-4A6E-9D95-DDAA8A929D39}" destId="{10419387-0F11-4F64-8962-014A0019403A}" srcOrd="3" destOrd="0" parTransId="{8CA9F619-BA0C-4427-88CD-F6CDBA629A4C}" sibTransId="{EAB22CA7-47D5-481C-A03F-0AEB03291579}"/>
    <dgm:cxn modelId="{8EF48235-8055-4857-85F3-A76516E8065B}" srcId="{91B7D373-6B34-4A6E-9D95-DDAA8A929D39}" destId="{64F85C76-A20B-4287-9F02-A486108F2D03}" srcOrd="1" destOrd="0" parTransId="{84960065-B67E-4622-B079-A9925199A635}" sibTransId="{193BEE6C-30AD-4465-B537-8CBEA52B76A4}"/>
    <dgm:cxn modelId="{332CAB38-B3D0-4D55-A061-70AF3CEEFF3F}" srcId="{91B7D373-6B34-4A6E-9D95-DDAA8A929D39}" destId="{57A9EF5F-46F0-494C-99A6-2862D84442F1}" srcOrd="2" destOrd="0" parTransId="{1E708E8C-CF85-41BA-8E14-E5D522EA2B00}" sibTransId="{7D2EEFEB-DB5E-4D58-9201-5B73791D214B}"/>
    <dgm:cxn modelId="{22997642-AFA7-4D29-A6FD-31CD82309CEE}" type="presOf" srcId="{252D5F68-30E3-475A-9D05-0339E9399C57}" destId="{131DF7FA-F9B0-4FF4-A289-5D5BA42F0604}" srcOrd="1" destOrd="0" presId="urn:microsoft.com/office/officeart/2005/8/layout/process5#2"/>
    <dgm:cxn modelId="{D6AACF62-7549-4C0C-B7E5-BBEBB793231E}" type="presOf" srcId="{7D2EEFEB-DB5E-4D58-9201-5B73791D214B}" destId="{0C6B9EDD-0CAC-48A4-A9EA-CFA427EB1781}" srcOrd="1" destOrd="0" presId="urn:microsoft.com/office/officeart/2005/8/layout/process5#2"/>
    <dgm:cxn modelId="{BE5E4965-5CDD-44F4-BB9A-526C1BF4EA14}" type="presOf" srcId="{CDA81B52-901B-4697-92CC-1693EA8B6029}" destId="{5BC51AB9-B6D9-4268-B253-795760B8824A}" srcOrd="0" destOrd="0" presId="urn:microsoft.com/office/officeart/2005/8/layout/process5#2"/>
    <dgm:cxn modelId="{B950BD45-48BA-4245-986F-C7C8E9C73E6B}" srcId="{91B7D373-6B34-4A6E-9D95-DDAA8A929D39}" destId="{9E07149A-8530-4595-BE03-8C23E3054BE5}" srcOrd="5" destOrd="0" parTransId="{4C9E87A6-CDB7-4530-991C-2957AFB721A7}" sibTransId="{5AAEEBC2-A8EE-4F47-B2D8-23B6C9558CCC}"/>
    <dgm:cxn modelId="{7F53074B-605D-4B0F-9EB0-DAE79D43CEBE}" type="presOf" srcId="{955A6D25-2D0C-46C0-A2AD-6FC6BD1D586B}" destId="{E407B193-C856-4F00-8796-7F9EB9F8314E}" srcOrd="0" destOrd="0" presId="urn:microsoft.com/office/officeart/2005/8/layout/process5#2"/>
    <dgm:cxn modelId="{DF830C72-B50B-4520-AE94-9FBC630C9D89}" type="presOf" srcId="{3C583173-347C-4E98-BFEC-A371D4EECD81}" destId="{D60F7340-9161-4960-A08C-6C5AE069D51E}" srcOrd="0" destOrd="0" presId="urn:microsoft.com/office/officeart/2005/8/layout/process5#2"/>
    <dgm:cxn modelId="{5192B672-41ED-49D1-804E-41444944B7EF}" type="presOf" srcId="{9E07149A-8530-4595-BE03-8C23E3054BE5}" destId="{BF8CA951-26B6-42DB-9906-0D9923D187C5}" srcOrd="0" destOrd="0" presId="urn:microsoft.com/office/officeart/2005/8/layout/process5#2"/>
    <dgm:cxn modelId="{6517BD72-CF86-4A3B-A0B0-88F7732027C9}" type="presOf" srcId="{CDA81B52-901B-4697-92CC-1693EA8B6029}" destId="{69B4A2BD-6146-496A-A65D-190E125D4EC8}" srcOrd="1" destOrd="0" presId="urn:microsoft.com/office/officeart/2005/8/layout/process5#2"/>
    <dgm:cxn modelId="{76C3C153-BD95-439B-A99F-76753DFB22B8}" type="presOf" srcId="{91B7D373-6B34-4A6E-9D95-DDAA8A929D39}" destId="{0E0E8C52-A67D-4A81-8633-6D2E65B1F2D7}" srcOrd="0" destOrd="0" presId="urn:microsoft.com/office/officeart/2005/8/layout/process5#2"/>
    <dgm:cxn modelId="{74873D56-6916-4B31-9A30-927AD5EA968F}" type="presOf" srcId="{7D2EEFEB-DB5E-4D58-9201-5B73791D214B}" destId="{84706952-1D53-4E08-B3BF-0B4E461B4373}" srcOrd="0" destOrd="0" presId="urn:microsoft.com/office/officeart/2005/8/layout/process5#2"/>
    <dgm:cxn modelId="{39C96C7C-9735-48A1-AEFA-F7A218A47FF8}" type="presOf" srcId="{193BEE6C-30AD-4465-B537-8CBEA52B76A4}" destId="{7A047547-076D-47A6-9040-35EE3F8A7BC4}" srcOrd="0" destOrd="0" presId="urn:microsoft.com/office/officeart/2005/8/layout/process5#2"/>
    <dgm:cxn modelId="{47B03680-DDA8-4734-BAC7-9A6EF7E11F9E}" srcId="{91B7D373-6B34-4A6E-9D95-DDAA8A929D39}" destId="{43139C5B-62FB-4091-8D24-8924780DF65F}" srcOrd="0" destOrd="0" parTransId="{13CAF90C-F0BD-4AA8-865A-29114C600F56}" sibTransId="{CDA81B52-901B-4697-92CC-1693EA8B6029}"/>
    <dgm:cxn modelId="{7AEEC484-CED8-4DCA-98E4-F04140031432}" type="presOf" srcId="{43139C5B-62FB-4091-8D24-8924780DF65F}" destId="{4E38F88D-17EC-452A-AE1D-00A9B389DB57}" srcOrd="0" destOrd="0" presId="urn:microsoft.com/office/officeart/2005/8/layout/process5#2"/>
    <dgm:cxn modelId="{5872FE9A-EF7C-4CDF-BBB1-DCDF7C673543}" type="presOf" srcId="{252D5F68-30E3-475A-9D05-0339E9399C57}" destId="{7DE32419-602A-4CF4-8C4A-749D2B14F415}" srcOrd="0" destOrd="0" presId="urn:microsoft.com/office/officeart/2005/8/layout/process5#2"/>
    <dgm:cxn modelId="{9DC4EBA3-3712-46CB-9B13-E7EE0018C18B}" srcId="{91B7D373-6B34-4A6E-9D95-DDAA8A929D39}" destId="{3C583173-347C-4E98-BFEC-A371D4EECD81}" srcOrd="6" destOrd="0" parTransId="{FFEDA471-98A4-4821-8C5F-B43112FC361E}" sibTransId="{252D5F68-30E3-475A-9D05-0339E9399C57}"/>
    <dgm:cxn modelId="{958010A5-F7B6-42C2-9357-6969C8A48078}" srcId="{91B7D373-6B34-4A6E-9D95-DDAA8A929D39}" destId="{BB483CE2-D9EF-477B-94D5-0C77D2293F39}" srcOrd="4" destOrd="0" parTransId="{2C78B887-280E-4F64-A96D-497C86D30960}" sibTransId="{955A6D25-2D0C-46C0-A2AD-6FC6BD1D586B}"/>
    <dgm:cxn modelId="{74EA90A6-A1EE-4D61-96A2-E40576CB86EA}" type="presOf" srcId="{5AAEEBC2-A8EE-4F47-B2D8-23B6C9558CCC}" destId="{56790FC4-306B-4233-93A0-034C6A278343}" srcOrd="1" destOrd="0" presId="urn:microsoft.com/office/officeart/2005/8/layout/process5#2"/>
    <dgm:cxn modelId="{0EE84DAE-1042-4EFD-9C40-184D21F71F37}" type="presOf" srcId="{10419387-0F11-4F64-8962-014A0019403A}" destId="{E161C3CB-05BA-4401-B570-318169151DFD}" srcOrd="0" destOrd="0" presId="urn:microsoft.com/office/officeart/2005/8/layout/process5#2"/>
    <dgm:cxn modelId="{FE72DCB7-EC1F-4929-AF1A-A75D8813F09E}" type="presOf" srcId="{64F85C76-A20B-4287-9F02-A486108F2D03}" destId="{712BAE3A-E4FE-41EA-8334-63B0CBF0A033}" srcOrd="0" destOrd="0" presId="urn:microsoft.com/office/officeart/2005/8/layout/process5#2"/>
    <dgm:cxn modelId="{B1830DC6-5667-44E4-AE22-154DC2B129E2}" type="presOf" srcId="{955A6D25-2D0C-46C0-A2AD-6FC6BD1D586B}" destId="{C8896B07-485D-4602-9423-E3C4BD94AD86}" srcOrd="1" destOrd="0" presId="urn:microsoft.com/office/officeart/2005/8/layout/process5#2"/>
    <dgm:cxn modelId="{7E51B3C8-C182-4099-92A6-4EF85CDEA385}" type="presOf" srcId="{57A9EF5F-46F0-494C-99A6-2862D84442F1}" destId="{55F26D06-1393-416B-92F3-B1FF848709D7}" srcOrd="0" destOrd="0" presId="urn:microsoft.com/office/officeart/2005/8/layout/process5#2"/>
    <dgm:cxn modelId="{7210FFE0-F7C5-4F9D-9692-859491335DA2}" srcId="{91B7D373-6B34-4A6E-9D95-DDAA8A929D39}" destId="{55ADE223-8300-4EC4-B05E-2A4CCA8CFF84}" srcOrd="7" destOrd="0" parTransId="{D90A6FD0-36FD-4C81-8A69-839CD00887F9}" sibTransId="{FA4FA706-9171-40F2-A355-F499E5EBF2C6}"/>
    <dgm:cxn modelId="{DFA8FEEF-FC1C-4157-9FA3-0EAB82206F52}" type="presOf" srcId="{EAB22CA7-47D5-481C-A03F-0AEB03291579}" destId="{89C7543E-F329-4A11-98FA-23BD32C24BFC}" srcOrd="0" destOrd="0" presId="urn:microsoft.com/office/officeart/2005/8/layout/process5#2"/>
    <dgm:cxn modelId="{E1E7ADF6-AB36-4FF5-965B-2BC62EDEEECA}" type="presOf" srcId="{BB483CE2-D9EF-477B-94D5-0C77D2293F39}" destId="{D598F045-5E91-4AD5-ABCC-7D9F7480723D}" srcOrd="0" destOrd="0" presId="urn:microsoft.com/office/officeart/2005/8/layout/process5#2"/>
    <dgm:cxn modelId="{7230EAFA-B92C-4A88-8C16-C833DE465880}" type="presOf" srcId="{193BEE6C-30AD-4465-B537-8CBEA52B76A4}" destId="{729CA08D-C107-4CE8-8AB3-385541727DA2}" srcOrd="1" destOrd="0" presId="urn:microsoft.com/office/officeart/2005/8/layout/process5#2"/>
    <dgm:cxn modelId="{86B18112-FBE0-4ACD-8C8D-C528F965B9BA}" type="presParOf" srcId="{0E0E8C52-A67D-4A81-8633-6D2E65B1F2D7}" destId="{4E38F88D-17EC-452A-AE1D-00A9B389DB57}" srcOrd="0" destOrd="0" presId="urn:microsoft.com/office/officeart/2005/8/layout/process5#2"/>
    <dgm:cxn modelId="{3B701ABB-6410-4100-A579-1748A5DEA752}" type="presParOf" srcId="{0E0E8C52-A67D-4A81-8633-6D2E65B1F2D7}" destId="{5BC51AB9-B6D9-4268-B253-795760B8824A}" srcOrd="1" destOrd="0" presId="urn:microsoft.com/office/officeart/2005/8/layout/process5#2"/>
    <dgm:cxn modelId="{0BFD6C6E-6185-40A2-A30F-7B4496DF71BF}" type="presParOf" srcId="{5BC51AB9-B6D9-4268-B253-795760B8824A}" destId="{69B4A2BD-6146-496A-A65D-190E125D4EC8}" srcOrd="0" destOrd="0" presId="urn:microsoft.com/office/officeart/2005/8/layout/process5#2"/>
    <dgm:cxn modelId="{BF82EF42-074D-4E5B-BA96-D47EF26F031B}" type="presParOf" srcId="{0E0E8C52-A67D-4A81-8633-6D2E65B1F2D7}" destId="{712BAE3A-E4FE-41EA-8334-63B0CBF0A033}" srcOrd="2" destOrd="0" presId="urn:microsoft.com/office/officeart/2005/8/layout/process5#2"/>
    <dgm:cxn modelId="{5DDF532A-90DD-4D63-89CC-9C6D15524132}" type="presParOf" srcId="{0E0E8C52-A67D-4A81-8633-6D2E65B1F2D7}" destId="{7A047547-076D-47A6-9040-35EE3F8A7BC4}" srcOrd="3" destOrd="0" presId="urn:microsoft.com/office/officeart/2005/8/layout/process5#2"/>
    <dgm:cxn modelId="{09D1C8D3-2ACB-47DD-B8E9-18A18EA25BAA}" type="presParOf" srcId="{7A047547-076D-47A6-9040-35EE3F8A7BC4}" destId="{729CA08D-C107-4CE8-8AB3-385541727DA2}" srcOrd="0" destOrd="0" presId="urn:microsoft.com/office/officeart/2005/8/layout/process5#2"/>
    <dgm:cxn modelId="{72843069-2921-4706-9F07-B1B5FDC22562}" type="presParOf" srcId="{0E0E8C52-A67D-4A81-8633-6D2E65B1F2D7}" destId="{55F26D06-1393-416B-92F3-B1FF848709D7}" srcOrd="4" destOrd="0" presId="urn:microsoft.com/office/officeart/2005/8/layout/process5#2"/>
    <dgm:cxn modelId="{9C8D2546-61EC-49ED-9789-871684804FD2}" type="presParOf" srcId="{0E0E8C52-A67D-4A81-8633-6D2E65B1F2D7}" destId="{84706952-1D53-4E08-B3BF-0B4E461B4373}" srcOrd="5" destOrd="0" presId="urn:microsoft.com/office/officeart/2005/8/layout/process5#2"/>
    <dgm:cxn modelId="{568C2F0D-E108-4DA7-A6CD-ED8C91DC0B47}" type="presParOf" srcId="{84706952-1D53-4E08-B3BF-0B4E461B4373}" destId="{0C6B9EDD-0CAC-48A4-A9EA-CFA427EB1781}" srcOrd="0" destOrd="0" presId="urn:microsoft.com/office/officeart/2005/8/layout/process5#2"/>
    <dgm:cxn modelId="{CD76DD9F-F6FD-46DF-BE03-F8E246F2A63D}" type="presParOf" srcId="{0E0E8C52-A67D-4A81-8633-6D2E65B1F2D7}" destId="{E161C3CB-05BA-4401-B570-318169151DFD}" srcOrd="6" destOrd="0" presId="urn:microsoft.com/office/officeart/2005/8/layout/process5#2"/>
    <dgm:cxn modelId="{2C404EBD-A4F1-49CA-837A-C201B06797D2}" type="presParOf" srcId="{0E0E8C52-A67D-4A81-8633-6D2E65B1F2D7}" destId="{89C7543E-F329-4A11-98FA-23BD32C24BFC}" srcOrd="7" destOrd="0" presId="urn:microsoft.com/office/officeart/2005/8/layout/process5#2"/>
    <dgm:cxn modelId="{F9A881B8-3455-4879-A9C1-7805C154E5DE}" type="presParOf" srcId="{89C7543E-F329-4A11-98FA-23BD32C24BFC}" destId="{C5CF57D7-9216-4C5C-94F3-BA7E574FB173}" srcOrd="0" destOrd="0" presId="urn:microsoft.com/office/officeart/2005/8/layout/process5#2"/>
    <dgm:cxn modelId="{3FD32E66-CE83-47EC-AE73-D646F8454222}" type="presParOf" srcId="{0E0E8C52-A67D-4A81-8633-6D2E65B1F2D7}" destId="{D598F045-5E91-4AD5-ABCC-7D9F7480723D}" srcOrd="8" destOrd="0" presId="urn:microsoft.com/office/officeart/2005/8/layout/process5#2"/>
    <dgm:cxn modelId="{365D03DC-B122-445C-8F39-F97B67600CB1}" type="presParOf" srcId="{0E0E8C52-A67D-4A81-8633-6D2E65B1F2D7}" destId="{E407B193-C856-4F00-8796-7F9EB9F8314E}" srcOrd="9" destOrd="0" presId="urn:microsoft.com/office/officeart/2005/8/layout/process5#2"/>
    <dgm:cxn modelId="{3F649BF4-1C9D-43C2-AE98-87DDF2159EE2}" type="presParOf" srcId="{E407B193-C856-4F00-8796-7F9EB9F8314E}" destId="{C8896B07-485D-4602-9423-E3C4BD94AD86}" srcOrd="0" destOrd="0" presId="urn:microsoft.com/office/officeart/2005/8/layout/process5#2"/>
    <dgm:cxn modelId="{F9B24906-427C-4D8E-AB5F-F79D96A5A517}" type="presParOf" srcId="{0E0E8C52-A67D-4A81-8633-6D2E65B1F2D7}" destId="{BF8CA951-26B6-42DB-9906-0D9923D187C5}" srcOrd="10" destOrd="0" presId="urn:microsoft.com/office/officeart/2005/8/layout/process5#2"/>
    <dgm:cxn modelId="{B73075F0-50DA-41A4-8F32-5F929F74D1FF}" type="presParOf" srcId="{0E0E8C52-A67D-4A81-8633-6D2E65B1F2D7}" destId="{D7A863D2-5A41-4384-A976-8DE702769EB6}" srcOrd="11" destOrd="0" presId="urn:microsoft.com/office/officeart/2005/8/layout/process5#2"/>
    <dgm:cxn modelId="{24D6F0B3-F458-4AF6-AEB4-2858FCAF9D7E}" type="presParOf" srcId="{D7A863D2-5A41-4384-A976-8DE702769EB6}" destId="{56790FC4-306B-4233-93A0-034C6A278343}" srcOrd="0" destOrd="0" presId="urn:microsoft.com/office/officeart/2005/8/layout/process5#2"/>
    <dgm:cxn modelId="{C20541B2-53A8-4CE3-9623-512FE9F215AC}" type="presParOf" srcId="{0E0E8C52-A67D-4A81-8633-6D2E65B1F2D7}" destId="{D60F7340-9161-4960-A08C-6C5AE069D51E}" srcOrd="12" destOrd="0" presId="urn:microsoft.com/office/officeart/2005/8/layout/process5#2"/>
    <dgm:cxn modelId="{B66EEC18-4475-48F6-9375-25C5E9B173B6}" type="presParOf" srcId="{0E0E8C52-A67D-4A81-8633-6D2E65B1F2D7}" destId="{7DE32419-602A-4CF4-8C4A-749D2B14F415}" srcOrd="13" destOrd="0" presId="urn:microsoft.com/office/officeart/2005/8/layout/process5#2"/>
    <dgm:cxn modelId="{FC3F906E-D70F-4DE6-B29C-307C5E0DCC7E}" type="presParOf" srcId="{7DE32419-602A-4CF4-8C4A-749D2B14F415}" destId="{131DF7FA-F9B0-4FF4-A289-5D5BA42F0604}" srcOrd="0" destOrd="0" presId="urn:microsoft.com/office/officeart/2005/8/layout/process5#2"/>
    <dgm:cxn modelId="{5CDC4813-8089-40D4-A004-C0E382B6AC14}" type="presParOf" srcId="{0E0E8C52-A67D-4A81-8633-6D2E65B1F2D7}" destId="{D774FE79-CF48-4258-A71B-9313FE585A30}" srcOrd="14" destOrd="0" presId="urn:microsoft.com/office/officeart/2005/8/layout/process5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527559-FDD8-4274-B634-C7FBCF5BC573}" type="doc">
      <dgm:prSet loTypeId="urn:microsoft.com/office/officeart/2005/8/layout/chevron1" loCatId="process" qsTypeId="urn:microsoft.com/office/officeart/2005/8/quickstyle/simple5#6" qsCatId="simple" csTypeId="urn:microsoft.com/office/officeart/2005/8/colors/accent1_5#1" csCatId="accent1" phldr="0"/>
      <dgm:spPr/>
    </dgm:pt>
    <dgm:pt modelId="{870E4F47-8CC4-4F59-B4C1-42B5AAA5CEFE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Data </a:t>
          </a:r>
          <a:endParaRPr/>
        </a:p>
      </dgm:t>
    </dgm:pt>
    <dgm:pt modelId="{3D1AB2CA-88A4-4E4C-9A8A-508DF0E06639}" type="parTrans" cxnId="{9FC929D9-39E0-404E-ABC5-D59E43503358}">
      <dgm:prSet/>
      <dgm:spPr/>
      <dgm:t>
        <a:bodyPr/>
        <a:lstStyle/>
        <a:p>
          <a:endParaRPr lang="en-IN"/>
        </a:p>
      </dgm:t>
    </dgm:pt>
    <dgm:pt modelId="{856E2728-BF00-49C7-82BA-8F4DCB00940B}" type="sibTrans" cxnId="{9FC929D9-39E0-404E-ABC5-D59E43503358}">
      <dgm:prSet/>
      <dgm:spPr/>
      <dgm:t>
        <a:bodyPr/>
        <a:lstStyle/>
        <a:p>
          <a:endParaRPr lang="en-IN"/>
        </a:p>
      </dgm:t>
    </dgm:pt>
    <dgm:pt modelId="{1AA64000-5F0F-47A8-A435-2AF8D82F28B1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Feature Extraction</a:t>
          </a:r>
        </a:p>
      </dgm:t>
    </dgm:pt>
    <dgm:pt modelId="{845A32C3-0E8A-4EED-972E-FC6F9A8364F8}" type="parTrans" cxnId="{8AA8064C-BFD5-44B1-89F1-970297C4AEEB}">
      <dgm:prSet/>
      <dgm:spPr/>
      <dgm:t>
        <a:bodyPr/>
        <a:lstStyle/>
        <a:p>
          <a:endParaRPr lang="en-IN"/>
        </a:p>
      </dgm:t>
    </dgm:pt>
    <dgm:pt modelId="{C0D86BAE-7711-4781-A574-7BE0EA273229}" type="sibTrans" cxnId="{8AA8064C-BFD5-44B1-89F1-970297C4AEEB}">
      <dgm:prSet/>
      <dgm:spPr/>
      <dgm:t>
        <a:bodyPr/>
        <a:lstStyle/>
        <a:p>
          <a:endParaRPr lang="en-IN"/>
        </a:p>
      </dgm:t>
    </dgm:pt>
    <dgm:pt modelId="{9C12F5BE-AC2F-4662-8DFA-C79428950CF2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Training and Testing</a:t>
          </a:r>
        </a:p>
      </dgm:t>
    </dgm:pt>
    <dgm:pt modelId="{E2B7565C-BEBF-47B7-AC71-10023CB96091}" type="parTrans" cxnId="{3E660605-96F5-42B6-AEED-FB42C30FFECC}">
      <dgm:prSet/>
      <dgm:spPr/>
      <dgm:t>
        <a:bodyPr/>
        <a:lstStyle/>
        <a:p>
          <a:endParaRPr lang="en-IN"/>
        </a:p>
      </dgm:t>
    </dgm:pt>
    <dgm:pt modelId="{BE48B07B-4C6F-4C50-9D7F-CE1D6590BF95}" type="sibTrans" cxnId="{3E660605-96F5-42B6-AEED-FB42C30FFECC}">
      <dgm:prSet/>
      <dgm:spPr/>
      <dgm:t>
        <a:bodyPr/>
        <a:lstStyle/>
        <a:p>
          <a:endParaRPr lang="en-IN"/>
        </a:p>
      </dgm:t>
    </dgm:pt>
    <dgm:pt modelId="{5DDD1183-12AF-46F4-8DDA-4CF24CAEB67C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Implementation</a:t>
          </a:r>
        </a:p>
      </dgm:t>
    </dgm:pt>
    <dgm:pt modelId="{16071F86-3477-412B-8726-23B7F9E9B071}" type="parTrans" cxnId="{37A65939-002F-4756-BD35-4235BAF66246}">
      <dgm:prSet/>
      <dgm:spPr/>
      <dgm:t>
        <a:bodyPr/>
        <a:lstStyle/>
        <a:p>
          <a:endParaRPr lang="en-IN"/>
        </a:p>
      </dgm:t>
    </dgm:pt>
    <dgm:pt modelId="{F7B585DE-7F6E-4108-958A-A20D4E58044B}" type="sibTrans" cxnId="{37A65939-002F-4756-BD35-4235BAF66246}">
      <dgm:prSet/>
      <dgm:spPr/>
      <dgm:t>
        <a:bodyPr/>
        <a:lstStyle/>
        <a:p>
          <a:endParaRPr lang="en-IN"/>
        </a:p>
      </dgm:t>
    </dgm:pt>
    <dgm:pt modelId="{60E81CF5-4537-4C2F-8762-598D2E914097}" type="pres">
      <dgm:prSet presAssocID="{9D527559-FDD8-4274-B634-C7FBCF5BC573}" presName="Name0" presStyleCnt="0">
        <dgm:presLayoutVars>
          <dgm:dir/>
          <dgm:animLvl val="lvl"/>
          <dgm:resizeHandles val="exact"/>
        </dgm:presLayoutVars>
      </dgm:prSet>
      <dgm:spPr/>
    </dgm:pt>
    <dgm:pt modelId="{67FF3BB9-6612-4697-87EE-EC66312779BE}" type="pres">
      <dgm:prSet presAssocID="{870E4F47-8CC4-4F59-B4C1-42B5AAA5CEF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484CEA2-673C-4A85-8A00-8580D721B29A}" type="pres">
      <dgm:prSet presAssocID="{856E2728-BF00-49C7-82BA-8F4DCB00940B}" presName="parTxOnlySpace" presStyleCnt="0"/>
      <dgm:spPr/>
    </dgm:pt>
    <dgm:pt modelId="{D3000CD6-B08B-4D3B-8D2A-7F1C26A23961}" type="pres">
      <dgm:prSet presAssocID="{1AA64000-5F0F-47A8-A435-2AF8D82F28B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73A515-DFFE-41F0-B581-98757CBEC16E}" type="pres">
      <dgm:prSet presAssocID="{C0D86BAE-7711-4781-A574-7BE0EA273229}" presName="parTxOnlySpace" presStyleCnt="0"/>
      <dgm:spPr/>
    </dgm:pt>
    <dgm:pt modelId="{74437C11-3810-488A-B265-8C8037793D77}" type="pres">
      <dgm:prSet presAssocID="{9C12F5BE-AC2F-4662-8DFA-C79428950CF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2C5D57F-2795-44CC-9FA7-8F83FCE77EC8}" type="pres">
      <dgm:prSet presAssocID="{BE48B07B-4C6F-4C50-9D7F-CE1D6590BF95}" presName="parTxOnlySpace" presStyleCnt="0"/>
      <dgm:spPr/>
    </dgm:pt>
    <dgm:pt modelId="{34FB3878-5677-41FE-B63B-81DE637E16CF}" type="pres">
      <dgm:prSet presAssocID="{5DDD1183-12AF-46F4-8DDA-4CF24CAEB67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E660605-96F5-42B6-AEED-FB42C30FFECC}" srcId="{9D527559-FDD8-4274-B634-C7FBCF5BC573}" destId="{9C12F5BE-AC2F-4662-8DFA-C79428950CF2}" srcOrd="2" destOrd="0" parTransId="{E2B7565C-BEBF-47B7-AC71-10023CB96091}" sibTransId="{BE48B07B-4C6F-4C50-9D7F-CE1D6590BF95}"/>
    <dgm:cxn modelId="{7E442B0D-B993-4155-905C-00E57C517A2D}" type="presOf" srcId="{9C12F5BE-AC2F-4662-8DFA-C79428950CF2}" destId="{74437C11-3810-488A-B265-8C8037793D77}" srcOrd="0" destOrd="0" presId="urn:microsoft.com/office/officeart/2005/8/layout/chevron1"/>
    <dgm:cxn modelId="{43DDBF17-9085-497D-8536-4A43F3E2E5E7}" type="presOf" srcId="{5DDD1183-12AF-46F4-8DDA-4CF24CAEB67C}" destId="{34FB3878-5677-41FE-B63B-81DE637E16CF}" srcOrd="0" destOrd="0" presId="urn:microsoft.com/office/officeart/2005/8/layout/chevron1"/>
    <dgm:cxn modelId="{37A65939-002F-4756-BD35-4235BAF66246}" srcId="{9D527559-FDD8-4274-B634-C7FBCF5BC573}" destId="{5DDD1183-12AF-46F4-8DDA-4CF24CAEB67C}" srcOrd="3" destOrd="0" parTransId="{16071F86-3477-412B-8726-23B7F9E9B071}" sibTransId="{F7B585DE-7F6E-4108-958A-A20D4E58044B}"/>
    <dgm:cxn modelId="{8AA8064C-BFD5-44B1-89F1-970297C4AEEB}" srcId="{9D527559-FDD8-4274-B634-C7FBCF5BC573}" destId="{1AA64000-5F0F-47A8-A435-2AF8D82F28B1}" srcOrd="1" destOrd="0" parTransId="{845A32C3-0E8A-4EED-972E-FC6F9A8364F8}" sibTransId="{C0D86BAE-7711-4781-A574-7BE0EA273229}"/>
    <dgm:cxn modelId="{D9288FA5-8B98-4336-B106-CF01FB173562}" type="presOf" srcId="{9D527559-FDD8-4274-B634-C7FBCF5BC573}" destId="{60E81CF5-4537-4C2F-8762-598D2E914097}" srcOrd="0" destOrd="0" presId="urn:microsoft.com/office/officeart/2005/8/layout/chevron1"/>
    <dgm:cxn modelId="{7FDAEDB9-C717-44B3-B7BE-F63F7173BD72}" type="presOf" srcId="{870E4F47-8CC4-4F59-B4C1-42B5AAA5CEFE}" destId="{67FF3BB9-6612-4697-87EE-EC66312779BE}" srcOrd="0" destOrd="0" presId="urn:microsoft.com/office/officeart/2005/8/layout/chevron1"/>
    <dgm:cxn modelId="{9FC929D9-39E0-404E-ABC5-D59E43503358}" srcId="{9D527559-FDD8-4274-B634-C7FBCF5BC573}" destId="{870E4F47-8CC4-4F59-B4C1-42B5AAA5CEFE}" srcOrd="0" destOrd="0" parTransId="{3D1AB2CA-88A4-4E4C-9A8A-508DF0E06639}" sibTransId="{856E2728-BF00-49C7-82BA-8F4DCB00940B}"/>
    <dgm:cxn modelId="{563C25F3-8A52-4D17-AA26-9D6B06615B69}" type="presOf" srcId="{1AA64000-5F0F-47A8-A435-2AF8D82F28B1}" destId="{D3000CD6-B08B-4D3B-8D2A-7F1C26A23961}" srcOrd="0" destOrd="0" presId="urn:microsoft.com/office/officeart/2005/8/layout/chevron1"/>
    <dgm:cxn modelId="{24EBD644-B5B6-4536-96B6-66971E36922E}" type="presParOf" srcId="{60E81CF5-4537-4C2F-8762-598D2E914097}" destId="{67FF3BB9-6612-4697-87EE-EC66312779BE}" srcOrd="0" destOrd="0" presId="urn:microsoft.com/office/officeart/2005/8/layout/chevron1"/>
    <dgm:cxn modelId="{1A9179C6-7F33-473E-B6E9-D61CB5E00E95}" type="presParOf" srcId="{60E81CF5-4537-4C2F-8762-598D2E914097}" destId="{E484CEA2-673C-4A85-8A00-8580D721B29A}" srcOrd="1" destOrd="0" presId="urn:microsoft.com/office/officeart/2005/8/layout/chevron1"/>
    <dgm:cxn modelId="{DFBC4BB2-FEEE-437C-9E5D-F71D3F0E1ACA}" type="presParOf" srcId="{60E81CF5-4537-4C2F-8762-598D2E914097}" destId="{D3000CD6-B08B-4D3B-8D2A-7F1C26A23961}" srcOrd="2" destOrd="0" presId="urn:microsoft.com/office/officeart/2005/8/layout/chevron1"/>
    <dgm:cxn modelId="{50F31764-9318-417C-ADD2-2240365F7DB8}" type="presParOf" srcId="{60E81CF5-4537-4C2F-8762-598D2E914097}" destId="{1773A515-DFFE-41F0-B581-98757CBEC16E}" srcOrd="3" destOrd="0" presId="urn:microsoft.com/office/officeart/2005/8/layout/chevron1"/>
    <dgm:cxn modelId="{A8662711-5752-4A9D-AE05-60A022F40009}" type="presParOf" srcId="{60E81CF5-4537-4C2F-8762-598D2E914097}" destId="{74437C11-3810-488A-B265-8C8037793D77}" srcOrd="4" destOrd="0" presId="urn:microsoft.com/office/officeart/2005/8/layout/chevron1"/>
    <dgm:cxn modelId="{4B9B2631-4CBB-4185-84D3-FB9018593C48}" type="presParOf" srcId="{60E81CF5-4537-4C2F-8762-598D2E914097}" destId="{32C5D57F-2795-44CC-9FA7-8F83FCE77EC8}" srcOrd="5" destOrd="0" presId="urn:microsoft.com/office/officeart/2005/8/layout/chevron1"/>
    <dgm:cxn modelId="{4DDAEF4D-198A-47F9-BFC4-240CFA6E2493}" type="presParOf" srcId="{60E81CF5-4537-4C2F-8762-598D2E914097}" destId="{34FB3878-5677-41FE-B63B-81DE637E16C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8F88D-17EC-452A-AE1D-00A9B389DB57}">
      <dsp:nvSpPr>
        <dsp:cNvPr id="0" name=""/>
        <dsp:cNvSpPr/>
      </dsp:nvSpPr>
      <dsp:spPr>
        <a:xfrm>
          <a:off x="960918" y="1511"/>
          <a:ext cx="1738606" cy="10431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Recorded video</a:t>
          </a:r>
          <a:endParaRPr sz="1700" kern="1200"/>
        </a:p>
      </dsp:txBody>
      <dsp:txXfrm>
        <a:off x="991471" y="32064"/>
        <a:ext cx="1677500" cy="982057"/>
      </dsp:txXfrm>
    </dsp:sp>
    <dsp:sp modelId="{5BC51AB9-B6D9-4268-B253-795760B8824A}">
      <dsp:nvSpPr>
        <dsp:cNvPr id="0" name=""/>
        <dsp:cNvSpPr/>
      </dsp:nvSpPr>
      <dsp:spPr>
        <a:xfrm>
          <a:off x="2852522" y="307506"/>
          <a:ext cx="368584" cy="4311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852522" y="393741"/>
        <a:ext cx="258009" cy="258704"/>
      </dsp:txXfrm>
    </dsp:sp>
    <dsp:sp modelId="{712BAE3A-E4FE-41EA-8334-63B0CBF0A033}">
      <dsp:nvSpPr>
        <dsp:cNvPr id="0" name=""/>
        <dsp:cNvSpPr/>
      </dsp:nvSpPr>
      <dsp:spPr>
        <a:xfrm>
          <a:off x="3394967" y="1511"/>
          <a:ext cx="1738606" cy="10431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43749"/>
                <a:satOff val="-627"/>
                <a:lumOff val="3659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43749"/>
                <a:satOff val="-627"/>
                <a:lumOff val="3659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43749"/>
                <a:satOff val="-627"/>
                <a:lumOff val="3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Grayscale Conversion</a:t>
          </a:r>
        </a:p>
      </dsp:txBody>
      <dsp:txXfrm>
        <a:off x="3425520" y="32064"/>
        <a:ext cx="1677500" cy="982057"/>
      </dsp:txXfrm>
    </dsp:sp>
    <dsp:sp modelId="{7A047547-076D-47A6-9040-35EE3F8A7BC4}">
      <dsp:nvSpPr>
        <dsp:cNvPr id="0" name=""/>
        <dsp:cNvSpPr/>
      </dsp:nvSpPr>
      <dsp:spPr>
        <a:xfrm>
          <a:off x="5286571" y="307506"/>
          <a:ext cx="368584" cy="4311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51050"/>
                <a:satOff val="-709"/>
                <a:lumOff val="3826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51050"/>
                <a:satOff val="-709"/>
                <a:lumOff val="3826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51050"/>
                <a:satOff val="-709"/>
                <a:lumOff val="38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286571" y="393741"/>
        <a:ext cx="258009" cy="258704"/>
      </dsp:txXfrm>
    </dsp:sp>
    <dsp:sp modelId="{55F26D06-1393-416B-92F3-B1FF848709D7}">
      <dsp:nvSpPr>
        <dsp:cNvPr id="0" name=""/>
        <dsp:cNvSpPr/>
      </dsp:nvSpPr>
      <dsp:spPr>
        <a:xfrm>
          <a:off x="5829016" y="1511"/>
          <a:ext cx="1738606" cy="10431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87499"/>
                <a:satOff val="-1255"/>
                <a:lumOff val="7319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87499"/>
                <a:satOff val="-1255"/>
                <a:lumOff val="7319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87499"/>
                <a:satOff val="-1255"/>
                <a:lumOff val="73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Edge Detection</a:t>
          </a:r>
        </a:p>
      </dsp:txBody>
      <dsp:txXfrm>
        <a:off x="5859569" y="32064"/>
        <a:ext cx="1677500" cy="982057"/>
      </dsp:txXfrm>
    </dsp:sp>
    <dsp:sp modelId="{84706952-1D53-4E08-B3BF-0B4E461B4373}">
      <dsp:nvSpPr>
        <dsp:cNvPr id="0" name=""/>
        <dsp:cNvSpPr/>
      </dsp:nvSpPr>
      <dsp:spPr>
        <a:xfrm rot="5400000">
          <a:off x="6514027" y="1166377"/>
          <a:ext cx="368584" cy="4311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102101"/>
                <a:satOff val="-1418"/>
                <a:lumOff val="7651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102101"/>
                <a:satOff val="-1418"/>
                <a:lumOff val="7651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102101"/>
                <a:satOff val="-1418"/>
                <a:lumOff val="765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6568968" y="1197672"/>
        <a:ext cx="258704" cy="258009"/>
      </dsp:txXfrm>
    </dsp:sp>
    <dsp:sp modelId="{E161C3CB-05BA-4401-B570-318169151DFD}">
      <dsp:nvSpPr>
        <dsp:cNvPr id="0" name=""/>
        <dsp:cNvSpPr/>
      </dsp:nvSpPr>
      <dsp:spPr>
        <a:xfrm>
          <a:off x="5829016" y="1740118"/>
          <a:ext cx="1738606" cy="10431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131248"/>
                <a:satOff val="-1882"/>
                <a:lumOff val="10978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131248"/>
                <a:satOff val="-1882"/>
                <a:lumOff val="10978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131248"/>
                <a:satOff val="-1882"/>
                <a:lumOff val="109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Shape Identification</a:t>
          </a:r>
        </a:p>
      </dsp:txBody>
      <dsp:txXfrm>
        <a:off x="5859569" y="1770671"/>
        <a:ext cx="1677500" cy="982057"/>
      </dsp:txXfrm>
    </dsp:sp>
    <dsp:sp modelId="{89C7543E-F329-4A11-98FA-23BD32C24BFC}">
      <dsp:nvSpPr>
        <dsp:cNvPr id="0" name=""/>
        <dsp:cNvSpPr/>
      </dsp:nvSpPr>
      <dsp:spPr>
        <a:xfrm rot="10800000">
          <a:off x="5307434" y="2046112"/>
          <a:ext cx="368584" cy="4311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153151"/>
                <a:satOff val="-2127"/>
                <a:lumOff val="11477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153151"/>
                <a:satOff val="-2127"/>
                <a:lumOff val="11477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153151"/>
                <a:satOff val="-2127"/>
                <a:lumOff val="1147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418009" y="2132347"/>
        <a:ext cx="258009" cy="258704"/>
      </dsp:txXfrm>
    </dsp:sp>
    <dsp:sp modelId="{D598F045-5E91-4AD5-ABCC-7D9F7480723D}">
      <dsp:nvSpPr>
        <dsp:cNvPr id="0" name=""/>
        <dsp:cNvSpPr/>
      </dsp:nvSpPr>
      <dsp:spPr>
        <a:xfrm>
          <a:off x="3394967" y="1740118"/>
          <a:ext cx="1738606" cy="10431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174998"/>
                <a:satOff val="-2510"/>
                <a:lumOff val="14637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174998"/>
                <a:satOff val="-2510"/>
                <a:lumOff val="14637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174998"/>
                <a:satOff val="-2510"/>
                <a:lumOff val="146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Communication with Server</a:t>
          </a:r>
        </a:p>
      </dsp:txBody>
      <dsp:txXfrm>
        <a:off x="3425520" y="1770671"/>
        <a:ext cx="1677500" cy="982057"/>
      </dsp:txXfrm>
    </dsp:sp>
    <dsp:sp modelId="{E407B193-C856-4F00-8796-7F9EB9F8314E}">
      <dsp:nvSpPr>
        <dsp:cNvPr id="0" name=""/>
        <dsp:cNvSpPr/>
      </dsp:nvSpPr>
      <dsp:spPr>
        <a:xfrm rot="10800000">
          <a:off x="2873385" y="2046112"/>
          <a:ext cx="368584" cy="4311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204201"/>
                <a:satOff val="-2837"/>
                <a:lumOff val="15303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204201"/>
                <a:satOff val="-2837"/>
                <a:lumOff val="15303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204201"/>
                <a:satOff val="-2837"/>
                <a:lumOff val="1530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983960" y="2132347"/>
        <a:ext cx="258009" cy="258704"/>
      </dsp:txXfrm>
    </dsp:sp>
    <dsp:sp modelId="{BF8CA951-26B6-42DB-9906-0D9923D187C5}">
      <dsp:nvSpPr>
        <dsp:cNvPr id="0" name=""/>
        <dsp:cNvSpPr/>
      </dsp:nvSpPr>
      <dsp:spPr>
        <a:xfrm>
          <a:off x="960918" y="1740118"/>
          <a:ext cx="1738606" cy="10431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218747"/>
                <a:satOff val="-3137"/>
                <a:lumOff val="18296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218747"/>
                <a:satOff val="-3137"/>
                <a:lumOff val="18296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218747"/>
                <a:satOff val="-3137"/>
                <a:lumOff val="1829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Feature Extraction</a:t>
          </a:r>
        </a:p>
      </dsp:txBody>
      <dsp:txXfrm>
        <a:off x="991471" y="1770671"/>
        <a:ext cx="1677500" cy="982057"/>
      </dsp:txXfrm>
    </dsp:sp>
    <dsp:sp modelId="{D7A863D2-5A41-4384-A976-8DE702769EB6}">
      <dsp:nvSpPr>
        <dsp:cNvPr id="0" name=""/>
        <dsp:cNvSpPr/>
      </dsp:nvSpPr>
      <dsp:spPr>
        <a:xfrm rot="5400000">
          <a:off x="1645929" y="2904984"/>
          <a:ext cx="368584" cy="4311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255251"/>
                <a:satOff val="-3546"/>
                <a:lumOff val="19128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255251"/>
                <a:satOff val="-3546"/>
                <a:lumOff val="19128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255251"/>
                <a:satOff val="-3546"/>
                <a:lumOff val="191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1700870" y="2936279"/>
        <a:ext cx="258704" cy="258009"/>
      </dsp:txXfrm>
    </dsp:sp>
    <dsp:sp modelId="{D60F7340-9161-4960-A08C-6C5AE069D51E}">
      <dsp:nvSpPr>
        <dsp:cNvPr id="0" name=""/>
        <dsp:cNvSpPr/>
      </dsp:nvSpPr>
      <dsp:spPr>
        <a:xfrm>
          <a:off x="960918" y="3478724"/>
          <a:ext cx="1738606" cy="10431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262496"/>
                <a:satOff val="-3765"/>
                <a:lumOff val="21956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262496"/>
                <a:satOff val="-3765"/>
                <a:lumOff val="21956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262496"/>
                <a:satOff val="-3765"/>
                <a:lumOff val="219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ML Model</a:t>
          </a:r>
        </a:p>
      </dsp:txBody>
      <dsp:txXfrm>
        <a:off x="991471" y="3509277"/>
        <a:ext cx="1677500" cy="982057"/>
      </dsp:txXfrm>
    </dsp:sp>
    <dsp:sp modelId="{7DE32419-602A-4CF4-8C4A-749D2B14F415}">
      <dsp:nvSpPr>
        <dsp:cNvPr id="0" name=""/>
        <dsp:cNvSpPr/>
      </dsp:nvSpPr>
      <dsp:spPr>
        <a:xfrm>
          <a:off x="2852522" y="3784719"/>
          <a:ext cx="368584" cy="4311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306302"/>
                <a:satOff val="-4255"/>
                <a:lumOff val="22954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306302"/>
                <a:satOff val="-4255"/>
                <a:lumOff val="22954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306302"/>
                <a:satOff val="-4255"/>
                <a:lumOff val="2295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2852522" y="3870954"/>
        <a:ext cx="258009" cy="258704"/>
      </dsp:txXfrm>
    </dsp:sp>
    <dsp:sp modelId="{D774FE79-CF48-4258-A71B-9313FE585A30}">
      <dsp:nvSpPr>
        <dsp:cNvPr id="0" name=""/>
        <dsp:cNvSpPr/>
      </dsp:nvSpPr>
      <dsp:spPr>
        <a:xfrm>
          <a:off x="3394967" y="3478724"/>
          <a:ext cx="1738606" cy="10431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306246"/>
                <a:satOff val="-4392"/>
                <a:lumOff val="25615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306246"/>
                <a:satOff val="-4392"/>
                <a:lumOff val="25615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306246"/>
                <a:satOff val="-4392"/>
                <a:lumOff val="256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Output</a:t>
          </a:r>
        </a:p>
      </dsp:txBody>
      <dsp:txXfrm>
        <a:off x="3425520" y="3509277"/>
        <a:ext cx="1677500" cy="9820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F3BB9-6612-4697-87EE-EC66312779BE}">
      <dsp:nvSpPr>
        <dsp:cNvPr id="0" name=""/>
        <dsp:cNvSpPr/>
      </dsp:nvSpPr>
      <dsp:spPr>
        <a:xfrm>
          <a:off x="3926" y="1976235"/>
          <a:ext cx="2285422" cy="914168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</a:t>
          </a:r>
          <a:endParaRPr sz="1400" kern="1200"/>
        </a:p>
      </dsp:txBody>
      <dsp:txXfrm>
        <a:off x="461010" y="1976235"/>
        <a:ext cx="1371254" cy="914168"/>
      </dsp:txXfrm>
    </dsp:sp>
    <dsp:sp modelId="{D3000CD6-B08B-4D3B-8D2A-7F1C26A23961}">
      <dsp:nvSpPr>
        <dsp:cNvPr id="0" name=""/>
        <dsp:cNvSpPr/>
      </dsp:nvSpPr>
      <dsp:spPr>
        <a:xfrm>
          <a:off x="2060806" y="1976235"/>
          <a:ext cx="2285422" cy="914168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Feature Extraction</a:t>
          </a:r>
        </a:p>
      </dsp:txBody>
      <dsp:txXfrm>
        <a:off x="2517890" y="1976235"/>
        <a:ext cx="1371254" cy="914168"/>
      </dsp:txXfrm>
    </dsp:sp>
    <dsp:sp modelId="{74437C11-3810-488A-B265-8C8037793D77}">
      <dsp:nvSpPr>
        <dsp:cNvPr id="0" name=""/>
        <dsp:cNvSpPr/>
      </dsp:nvSpPr>
      <dsp:spPr>
        <a:xfrm>
          <a:off x="4117686" y="1976235"/>
          <a:ext cx="2285422" cy="914168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 and Testing</a:t>
          </a:r>
        </a:p>
      </dsp:txBody>
      <dsp:txXfrm>
        <a:off x="4574770" y="1976235"/>
        <a:ext cx="1371254" cy="914168"/>
      </dsp:txXfrm>
    </dsp:sp>
    <dsp:sp modelId="{34FB3878-5677-41FE-B63B-81DE637E16CF}">
      <dsp:nvSpPr>
        <dsp:cNvPr id="0" name=""/>
        <dsp:cNvSpPr/>
      </dsp:nvSpPr>
      <dsp:spPr>
        <a:xfrm>
          <a:off x="6174566" y="1976235"/>
          <a:ext cx="2285422" cy="914168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Implementation</a:t>
          </a:r>
        </a:p>
      </dsp:txBody>
      <dsp:txXfrm>
        <a:off x="6631650" y="1976235"/>
        <a:ext cx="1371254" cy="9141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#2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bkpt" val="endCnv"/>
          <dgm:param type="contDir" val="revDir"/>
          <dgm:param type="grDir" val="tL"/>
          <dgm:param type="flowDir" val="row"/>
        </dgm:alg>
      </dgm:if>
      <dgm:else name="Name2">
        <dgm:alg type="snake">
          <dgm:param type="bkpt" val="endCnv"/>
          <dgm:param type="contDir" val="rev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#6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B138F51-521B-4A5C-AF0B-55BE09BB3CD2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538E7A7-2B94-4F26-81BC-E8CA48F7D70D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B138F51-521B-4A5C-AF0B-55BE09BB3CD2}" type="slidenum">
              <a:rPr lang="en-I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27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7329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7047FBD-40DE-49FB-BA05-6CF98ADC9BC2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>
                <a:lnSpc>
                  <a:spcPct val="100000"/>
                </a:lnSpc>
              </a:pPr>
              <a:t>29</a:t>
            </a:fld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7047FBD-40DE-49FB-BA05-6CF98ADC9BC2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>
                <a:lnSpc>
                  <a:spcPct val="100000"/>
                </a:lnSpc>
              </a:pPr>
              <a:t>30</a:t>
            </a:fld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0495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B4A3ACA-5867-29D0-95D0-9F4B08910B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043" y="77657"/>
            <a:ext cx="1164692" cy="54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0F2FF33-20E4-3627-BFDC-7702B9DCCE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728" y="152794"/>
            <a:ext cx="1164692" cy="54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685799" y="1077840"/>
            <a:ext cx="7769880" cy="146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28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Smart traffic urban optimization using raspberry pi and computer vision</a:t>
            </a:r>
            <a:endParaRPr lang="en-IN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21885-C55B-4476-67B0-4E164C46EADF}"/>
              </a:ext>
            </a:extLst>
          </p:cNvPr>
          <p:cNvSpPr txBox="1"/>
          <p:nvPr/>
        </p:nvSpPr>
        <p:spPr>
          <a:xfrm>
            <a:off x="2423693" y="6311153"/>
            <a:ext cx="4294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Department of Electronics and Communication Engineering</a:t>
            </a:r>
            <a:endParaRPr lang="en-IN" sz="1200" dirty="0"/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19F1FD6D-5A0F-C402-983D-0E5471F14B41}"/>
              </a:ext>
            </a:extLst>
          </p:cNvPr>
          <p:cNvSpPr/>
          <p:nvPr/>
        </p:nvSpPr>
        <p:spPr>
          <a:xfrm>
            <a:off x="1371599" y="2545200"/>
            <a:ext cx="6398280" cy="3114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3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 panose="020F0502020204030204"/>
                <a:ea typeface="DejaVu Sans"/>
              </a:rPr>
              <a:t>Capstone Project Phase 2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IN" sz="3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 panose="020F0502020204030204"/>
                <a:ea typeface="DejaVu Sans"/>
              </a:rPr>
              <a:t>6 Credits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IN" sz="3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 panose="020F0502020204030204"/>
                <a:ea typeface="DejaVu Sans"/>
              </a:rPr>
              <a:t>Project ID :</a:t>
            </a:r>
            <a:r>
              <a:rPr lang="en-IN" sz="3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 panose="020F0502020204030204"/>
                <a:ea typeface="DejaVu Sans"/>
              </a:rPr>
              <a:t>S30</a:t>
            </a:r>
            <a:endParaRPr lang="en-IN" sz="3200" spc="-1" dirty="0"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</a:pPr>
            <a:endParaRPr lang="en-IN" sz="3200" spc="-1" dirty="0"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IN" sz="3200" spc="-1" dirty="0">
                <a:uFill>
                  <a:solidFill>
                    <a:srgbClr val="FFFFFF"/>
                  </a:solidFill>
                </a:uFill>
                <a:latin typeface="Calibri"/>
              </a:rPr>
              <a:t>ESA</a:t>
            </a:r>
            <a:r>
              <a:rPr lang="en-IN" sz="32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 Evaluation</a:t>
            </a:r>
            <a:endParaRPr lang="en-IN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0BE902-CA7F-6D81-2484-F8D4875BFCD1}"/>
              </a:ext>
            </a:extLst>
          </p:cNvPr>
          <p:cNvSpPr txBox="1"/>
          <p:nvPr/>
        </p:nvSpPr>
        <p:spPr>
          <a:xfrm>
            <a:off x="78657" y="658762"/>
            <a:ext cx="874087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A. Gupta, C. Gandhi, V. Katara and S. Brar, "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Real-time video monitoring of vehicular traffic and adaptive signal change using Raspberry Pi"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2020 IEEE Students Conference on Engineering &amp; Systems (SCES), Prayagraj, India, 2020, pp. 1-5, </a:t>
            </a:r>
            <a:r>
              <a:rPr lang="en-US" sz="200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doi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: 10.1109/SCES50439.2020.9236731.</a:t>
            </a:r>
            <a:endParaRPr lang="en-IN" sz="200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en-IN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Methodology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: </a:t>
            </a:r>
            <a:r>
              <a:rPr lang="en-US" sz="2000" b="0" strike="noStrike" spc="-1" dirty="0">
                <a:solidFill>
                  <a:srgbClr val="0D0D0D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The proposed methodology combines image processing techniques with Raspberry Pi hardware to monitor traffic density and adjust signal timings accordingly using live video capturing</a:t>
            </a:r>
          </a:p>
          <a:p>
            <a:pPr algn="just">
              <a:lnSpc>
                <a:spcPct val="100000"/>
              </a:lnSpc>
            </a:pPr>
            <a:endParaRPr lang="en-IN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b="1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Advantages: </a:t>
            </a:r>
            <a:r>
              <a:rPr lang="en-IN" sz="20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method effectively reduces the traffic and waiting time at the signal</a:t>
            </a:r>
          </a:p>
          <a:p>
            <a:pPr algn="just">
              <a:lnSpc>
                <a:spcPct val="100000"/>
              </a:lnSpc>
            </a:pPr>
            <a:endParaRPr lang="en-IN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b="1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 </a:t>
            </a:r>
            <a:r>
              <a:rPr lang="en-IN" sz="2000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is restricted only to a single lane</a:t>
            </a:r>
          </a:p>
          <a:p>
            <a:pPr algn="just">
              <a:lnSpc>
                <a:spcPct val="100000"/>
              </a:lnSpc>
            </a:pPr>
            <a:endParaRPr lang="en-IN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Conclusion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 : This proposed framework lessens the chance of congested driving conditions and cleared the traffic as per the vehicular density.</a:t>
            </a:r>
            <a:r>
              <a:rPr lang="en-IN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 </a:t>
            </a:r>
            <a:endParaRPr lang="en-IN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5E7436-76F1-6766-3830-A7E7E152E988}"/>
              </a:ext>
            </a:extLst>
          </p:cNvPr>
          <p:cNvSpPr txBox="1"/>
          <p:nvPr/>
        </p:nvSpPr>
        <p:spPr>
          <a:xfrm>
            <a:off x="2902226" y="6590940"/>
            <a:ext cx="38066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10AEC-8481-31F2-9C8C-1638B58B9619}"/>
              </a:ext>
            </a:extLst>
          </p:cNvPr>
          <p:cNvSpPr txBox="1"/>
          <p:nvPr/>
        </p:nvSpPr>
        <p:spPr>
          <a:xfrm>
            <a:off x="178904" y="6480313"/>
            <a:ext cx="15206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5071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331640" y="129453"/>
            <a:ext cx="7200800" cy="7944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Objectives</a:t>
            </a:r>
            <a:endParaRPr lang="en-IN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4410B18-7C7B-4A63-A0D7-0EFDFDC2BEC1}" type="slidenum"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pPr algn="r">
                <a:lnSpc>
                  <a:spcPct val="100000"/>
                </a:lnSpc>
              </a:pPr>
              <a:t>11</a:t>
            </a:fld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5">
            <a:extLst>
              <a:ext uri="{FF2B5EF4-FFF2-40B4-BE49-F238E27FC236}">
                <a16:creationId xmlns:a16="http://schemas.microsoft.com/office/drawing/2014/main" id="{60A319B1-81B1-C5A4-CF6F-C61091453B5E}"/>
              </a:ext>
            </a:extLst>
          </p:cNvPr>
          <p:cNvSpPr/>
          <p:nvPr/>
        </p:nvSpPr>
        <p:spPr>
          <a:xfrm>
            <a:off x="2952000" y="6356520"/>
            <a:ext cx="3979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448A299-6C59-AA2C-0B91-E7CE43AB7113}"/>
              </a:ext>
            </a:extLst>
          </p:cNvPr>
          <p:cNvSpPr/>
          <p:nvPr/>
        </p:nvSpPr>
        <p:spPr>
          <a:xfrm>
            <a:off x="458460" y="1052736"/>
            <a:ext cx="8227080" cy="47525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39725" algn="just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Improved Traffic Flow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: Dynamic adjustment of traffic signal timings based on real-time data can lead to smoother traffic flow, reducing congestion and travel times for commuters.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39725" algn="just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Enhanced Safety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: Prioritizing emergency vehicles and optimizing traffic flow can improve safety by reducing the risk of accidents and expediting emergency response times.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39725" algn="just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Using efficient image classification techniques such as optical flow and background subtraction, image detection process  ,preprocessing techniques to enhance algorithm performance for easy traffic flow.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63FDC262-6389-35B4-0C15-37CC1070E21C}"/>
              </a:ext>
            </a:extLst>
          </p:cNvPr>
          <p:cNvSpPr/>
          <p:nvPr/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9361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187624" y="138960"/>
            <a:ext cx="7496656" cy="7944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Problem Statement</a:t>
            </a:r>
            <a:endParaRPr lang="en-IN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349271" y="1340768"/>
            <a:ext cx="8227080" cy="353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800280" lvl="1" indent="-340560">
              <a:buClr>
                <a:srgbClr val="000000"/>
              </a:buClr>
              <a:buFont typeface="Arial"/>
              <a:buChar char="•"/>
            </a:pPr>
            <a:endParaRPr lang="en-IN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7FC0507-1FF0-415A-BC11-FA2140B09136}" type="slidenum"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pPr algn="r">
                <a:lnSpc>
                  <a:spcPct val="100000"/>
                </a:lnSpc>
              </a:pPr>
              <a:t>12</a:t>
            </a:fld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5">
            <a:extLst>
              <a:ext uri="{FF2B5EF4-FFF2-40B4-BE49-F238E27FC236}">
                <a16:creationId xmlns:a16="http://schemas.microsoft.com/office/drawing/2014/main" id="{97CEA1F0-2D87-6EA5-2C64-106518075406}"/>
              </a:ext>
            </a:extLst>
          </p:cNvPr>
          <p:cNvSpPr/>
          <p:nvPr/>
        </p:nvSpPr>
        <p:spPr>
          <a:xfrm>
            <a:off x="2952000" y="6356520"/>
            <a:ext cx="3979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6FAA1BE5-C514-F3E7-7236-498BA60ED552}"/>
              </a:ext>
            </a:extLst>
          </p:cNvPr>
          <p:cNvSpPr/>
          <p:nvPr/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72383-E1A8-D5C2-24A3-11B66BF2D34E}"/>
              </a:ext>
            </a:extLst>
          </p:cNvPr>
          <p:cNvSpPr txBox="1"/>
          <p:nvPr/>
        </p:nvSpPr>
        <p:spPr>
          <a:xfrm>
            <a:off x="349271" y="1415845"/>
            <a:ext cx="83350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To reduce commute times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by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providing easy traffic flow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using raspberry pi.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59821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114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F28F2AA-8AC2-4652-8C55-5969BA82E3E0}" type="slidenum"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pPr algn="r">
                <a:lnSpc>
                  <a:spcPct val="100000"/>
                </a:lnSpc>
              </a:pPr>
              <a:t>13</a:t>
            </a:fld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5">
            <a:extLst>
              <a:ext uri="{FF2B5EF4-FFF2-40B4-BE49-F238E27FC236}">
                <a16:creationId xmlns:a16="http://schemas.microsoft.com/office/drawing/2014/main" id="{AA86A99B-A252-CCFE-DEF4-A53E287990B5}"/>
              </a:ext>
            </a:extLst>
          </p:cNvPr>
          <p:cNvSpPr/>
          <p:nvPr/>
        </p:nvSpPr>
        <p:spPr>
          <a:xfrm>
            <a:off x="2952000" y="6356520"/>
            <a:ext cx="3979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5E66C5C6-E8A6-F7C9-04B1-5BDA5EE53FCF}"/>
              </a:ext>
            </a:extLst>
          </p:cNvPr>
          <p:cNvSpPr/>
          <p:nvPr/>
        </p:nvSpPr>
        <p:spPr>
          <a:xfrm>
            <a:off x="100282" y="1076214"/>
            <a:ext cx="8886401" cy="50473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400" i="1" dirty="0"/>
              <a:t>Raspberry pi:</a:t>
            </a:r>
            <a:endParaRPr lang="en-IN" sz="2400" i="1" dirty="0"/>
          </a:p>
          <a:p>
            <a:endParaRPr lang="en-IN" sz="2400" i="1" dirty="0"/>
          </a:p>
          <a:p>
            <a:endParaRPr lang="en-IN" sz="2400" i="1" dirty="0"/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7B753357-2149-9069-03C5-186CE5B33A49}"/>
              </a:ext>
            </a:extLst>
          </p:cNvPr>
          <p:cNvSpPr/>
          <p:nvPr/>
        </p:nvSpPr>
        <p:spPr>
          <a:xfrm>
            <a:off x="1143000" y="203575"/>
            <a:ext cx="7312680" cy="63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Proposed Methodology</a:t>
            </a:r>
            <a:endParaRPr lang="en-IN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FABDBA1C-23A3-F847-D5BA-2E19FB71CE75}"/>
              </a:ext>
            </a:extLst>
          </p:cNvPr>
          <p:cNvSpPr/>
          <p:nvPr/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ED070E04-E7F1-F96D-9447-0D3B6C64E1EC}"/>
              </a:ext>
            </a:extLst>
          </p:cNvPr>
          <p:cNvSpPr/>
          <p:nvPr/>
        </p:nvSpPr>
        <p:spPr>
          <a:xfrm>
            <a:off x="458777" y="1516874"/>
            <a:ext cx="8202200" cy="42408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21C9631-A3D8-39AA-798D-78D0D9C6E6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634086"/>
              </p:ext>
            </p:extLst>
          </p:nvPr>
        </p:nvGraphicFramePr>
        <p:xfrm>
          <a:off x="295606" y="1600796"/>
          <a:ext cx="8528541" cy="452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7F7B7F7A-1755-BE47-8AE4-38EE718961B6}"/>
              </a:ext>
            </a:extLst>
          </p:cNvPr>
          <p:cNvSpPr txBox="1"/>
          <p:nvPr/>
        </p:nvSpPr>
        <p:spPr>
          <a:xfrm>
            <a:off x="441669" y="993913"/>
            <a:ext cx="4244009" cy="596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ML MODEL:</a:t>
            </a:r>
            <a:endParaRPr lang="en-IN" sz="32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55CCD9-CA05-6491-9441-6C6785E2C7CF}"/>
              </a:ext>
            </a:extLst>
          </p:cNvPr>
          <p:cNvGraphicFramePr/>
          <p:nvPr/>
        </p:nvGraphicFramePr>
        <p:xfrm>
          <a:off x="340042" y="997447"/>
          <a:ext cx="8463915" cy="4866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F979125-6017-4C45-3422-0E5731BC13C6}"/>
              </a:ext>
            </a:extLst>
          </p:cNvPr>
          <p:cNvSpPr txBox="1"/>
          <p:nvPr/>
        </p:nvSpPr>
        <p:spPr>
          <a:xfrm>
            <a:off x="238539" y="6639339"/>
            <a:ext cx="15405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1928DD-FA73-8282-C6AE-3D3D3EC1B1BD}"/>
              </a:ext>
            </a:extLst>
          </p:cNvPr>
          <p:cNvSpPr txBox="1"/>
          <p:nvPr/>
        </p:nvSpPr>
        <p:spPr>
          <a:xfrm>
            <a:off x="2981739" y="6480313"/>
            <a:ext cx="41943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13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114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F28F2AA-8AC2-4652-8C55-5969BA82E3E0}" type="slidenum"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pPr algn="r">
                <a:lnSpc>
                  <a:spcPct val="100000"/>
                </a:lnSpc>
              </a:pPr>
              <a:t>15</a:t>
            </a:fld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5">
            <a:extLst>
              <a:ext uri="{FF2B5EF4-FFF2-40B4-BE49-F238E27FC236}">
                <a16:creationId xmlns:a16="http://schemas.microsoft.com/office/drawing/2014/main" id="{AA86A99B-A252-CCFE-DEF4-A53E287990B5}"/>
              </a:ext>
            </a:extLst>
          </p:cNvPr>
          <p:cNvSpPr/>
          <p:nvPr/>
        </p:nvSpPr>
        <p:spPr>
          <a:xfrm>
            <a:off x="2952000" y="6356520"/>
            <a:ext cx="3979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5E66C5C6-E8A6-F7C9-04B1-5BDA5EE53FCF}"/>
              </a:ext>
            </a:extLst>
          </p:cNvPr>
          <p:cNvSpPr/>
          <p:nvPr/>
        </p:nvSpPr>
        <p:spPr>
          <a:xfrm>
            <a:off x="611560" y="1196752"/>
            <a:ext cx="8227080" cy="468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IN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7B753357-2149-9069-03C5-186CE5B33A49}"/>
              </a:ext>
            </a:extLst>
          </p:cNvPr>
          <p:cNvSpPr/>
          <p:nvPr/>
        </p:nvSpPr>
        <p:spPr>
          <a:xfrm>
            <a:off x="1143000" y="203575"/>
            <a:ext cx="7312680" cy="63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Implementation Details</a:t>
            </a:r>
            <a:endParaRPr lang="en-IN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26115443-319C-3446-0C82-40504521F1B7}"/>
              </a:ext>
            </a:extLst>
          </p:cNvPr>
          <p:cNvSpPr/>
          <p:nvPr/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Video1">
            <a:hlinkClick r:id="" action="ppaction://media"/>
            <a:extLst>
              <a:ext uri="{FF2B5EF4-FFF2-40B4-BE49-F238E27FC236}">
                <a16:creationId xmlns:a16="http://schemas.microsoft.com/office/drawing/2014/main" id="{BB506EEF-0F41-AF24-4F21-953898CC09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560" y="1708212"/>
            <a:ext cx="7575755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213EE8-BD9D-11AA-C500-279D70F1B76F}"/>
              </a:ext>
            </a:extLst>
          </p:cNvPr>
          <p:cNvSpPr txBox="1"/>
          <p:nvPr/>
        </p:nvSpPr>
        <p:spPr>
          <a:xfrm>
            <a:off x="611560" y="1044114"/>
            <a:ext cx="363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</a:t>
            </a:r>
            <a:r>
              <a:rPr lang="en-US" dirty="0"/>
              <a:t>: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27981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DC83F-A1D5-250C-AC13-A81ABC804171}"/>
              </a:ext>
            </a:extLst>
          </p:cNvPr>
          <p:cNvSpPr txBox="1"/>
          <p:nvPr/>
        </p:nvSpPr>
        <p:spPr>
          <a:xfrm>
            <a:off x="265471" y="894735"/>
            <a:ext cx="8701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Priority For the Ambulance:</a:t>
            </a:r>
          </a:p>
          <a:p>
            <a:endParaRPr lang="en-US" b="1" dirty="0"/>
          </a:p>
          <a:p>
            <a:endParaRPr lang="en-US" sz="1800" b="1" dirty="0"/>
          </a:p>
          <a:p>
            <a:endParaRPr lang="en-IN" dirty="0"/>
          </a:p>
        </p:txBody>
      </p:sp>
      <p:pic>
        <p:nvPicPr>
          <p:cNvPr id="3" name="Video2">
            <a:hlinkClick r:id="" action="ppaction://media"/>
            <a:extLst>
              <a:ext uri="{FF2B5EF4-FFF2-40B4-BE49-F238E27FC236}">
                <a16:creationId xmlns:a16="http://schemas.microsoft.com/office/drawing/2014/main" id="{1AE4B7F7-5E8D-BE48-C4B2-037E4A0407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0831" y="1678858"/>
            <a:ext cx="7596085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595D67-BB65-7657-60C3-1045620DCE19}"/>
              </a:ext>
            </a:extLst>
          </p:cNvPr>
          <p:cNvSpPr txBox="1"/>
          <p:nvPr/>
        </p:nvSpPr>
        <p:spPr>
          <a:xfrm>
            <a:off x="265471" y="6649278"/>
            <a:ext cx="1434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663E4D-D9B0-4902-C362-8D16E2ABE96E}"/>
              </a:ext>
            </a:extLst>
          </p:cNvPr>
          <p:cNvSpPr txBox="1"/>
          <p:nvPr/>
        </p:nvSpPr>
        <p:spPr>
          <a:xfrm>
            <a:off x="2902226" y="6649278"/>
            <a:ext cx="45024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866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114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F28F2AA-8AC2-4652-8C55-5969BA82E3E0}" type="slidenum"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pPr algn="r">
                <a:lnSpc>
                  <a:spcPct val="100000"/>
                </a:lnSpc>
              </a:pPr>
              <a:t>17</a:t>
            </a:fld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5">
            <a:extLst>
              <a:ext uri="{FF2B5EF4-FFF2-40B4-BE49-F238E27FC236}">
                <a16:creationId xmlns:a16="http://schemas.microsoft.com/office/drawing/2014/main" id="{82EF317F-D92D-D8AE-C643-60730AB07C51}"/>
              </a:ext>
            </a:extLst>
          </p:cNvPr>
          <p:cNvSpPr/>
          <p:nvPr/>
        </p:nvSpPr>
        <p:spPr>
          <a:xfrm>
            <a:off x="2952000" y="6356520"/>
            <a:ext cx="3979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FA28257F-AC1F-A701-7849-B501F96308E5}"/>
              </a:ext>
            </a:extLst>
          </p:cNvPr>
          <p:cNvSpPr/>
          <p:nvPr/>
        </p:nvSpPr>
        <p:spPr>
          <a:xfrm>
            <a:off x="1371600" y="0"/>
            <a:ext cx="7312680" cy="73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Results and Analysis</a:t>
            </a:r>
            <a:endParaRPr lang="en-IN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8B58074-63BD-53A7-E716-121DC4A72C49}"/>
              </a:ext>
            </a:extLst>
          </p:cNvPr>
          <p:cNvSpPr/>
          <p:nvPr/>
        </p:nvSpPr>
        <p:spPr>
          <a:xfrm>
            <a:off x="611560" y="1124744"/>
            <a:ext cx="7785188" cy="49988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Input of recorded video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>
              <a:lnSpc>
                <a:spcPct val="100000"/>
              </a:lnSpc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39590E8A-088A-57B3-0440-3DCABC01C038}"/>
              </a:ext>
            </a:extLst>
          </p:cNvPr>
          <p:cNvSpPr/>
          <p:nvPr/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WhatsApp Video 2024-12-04 at 12.15.56 AM">
            <a:hlinkClick r:id="" action="ppaction://media"/>
            <a:extLst>
              <a:ext uri="{FF2B5EF4-FFF2-40B4-BE49-F238E27FC236}">
                <a16:creationId xmlns:a16="http://schemas.microsoft.com/office/drawing/2014/main" id="{AA4C907B-1CF5-1743-260C-D505BAA0E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6471" y="1795372"/>
            <a:ext cx="6461125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7F9B5-661E-4EA0-DF98-8D8810DB7627}"/>
              </a:ext>
            </a:extLst>
          </p:cNvPr>
          <p:cNvSpPr txBox="1"/>
          <p:nvPr/>
        </p:nvSpPr>
        <p:spPr>
          <a:xfrm>
            <a:off x="255639" y="753832"/>
            <a:ext cx="8632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Testing of the camera after the input of recorded video using all the  methods displayed in Real </a:t>
            </a:r>
            <a:r>
              <a:rPr lang="en-US" b="1" dirty="0" err="1"/>
              <a:t>Vnc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3" name="WhatsApp Video 2024-12-04 at 12.22.08 AM">
            <a:hlinkClick r:id="" action="ppaction://media"/>
            <a:extLst>
              <a:ext uri="{FF2B5EF4-FFF2-40B4-BE49-F238E27FC236}">
                <a16:creationId xmlns:a16="http://schemas.microsoft.com/office/drawing/2014/main" id="{1ECD7981-ADDB-910A-5907-885B89F586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347" y="1681316"/>
            <a:ext cx="7582929" cy="38222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28C872-28C6-263A-087B-9BC1A693FA59}"/>
              </a:ext>
            </a:extLst>
          </p:cNvPr>
          <p:cNvSpPr txBox="1"/>
          <p:nvPr/>
        </p:nvSpPr>
        <p:spPr>
          <a:xfrm>
            <a:off x="255639" y="6581001"/>
            <a:ext cx="160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AA906-4D30-9BAA-E43E-58E3DB60361E}"/>
              </a:ext>
            </a:extLst>
          </p:cNvPr>
          <p:cNvSpPr txBox="1"/>
          <p:nvPr/>
        </p:nvSpPr>
        <p:spPr>
          <a:xfrm>
            <a:off x="2494722" y="6581001"/>
            <a:ext cx="3985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724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DC0D8F-C082-55FA-A2DD-6CB302EBA32F}"/>
              </a:ext>
            </a:extLst>
          </p:cNvPr>
          <p:cNvSpPr txBox="1"/>
          <p:nvPr/>
        </p:nvSpPr>
        <p:spPr>
          <a:xfrm>
            <a:off x="206477" y="1022555"/>
            <a:ext cx="878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Recorded video 2:</a:t>
            </a:r>
          </a:p>
        </p:txBody>
      </p:sp>
      <p:pic>
        <p:nvPicPr>
          <p:cNvPr id="3" name="WhatsApp Video 2024-12-04 at 12.29.35 AM">
            <a:hlinkClick r:id="" action="ppaction://media"/>
            <a:extLst>
              <a:ext uri="{FF2B5EF4-FFF2-40B4-BE49-F238E27FC236}">
                <a16:creationId xmlns:a16="http://schemas.microsoft.com/office/drawing/2014/main" id="{CD0B971D-9914-987B-6BE7-F2CC6E7F6A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284" y="1796845"/>
            <a:ext cx="8308258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95F721-DCB9-B451-9D1A-5533A3881086}"/>
              </a:ext>
            </a:extLst>
          </p:cNvPr>
          <p:cNvSpPr txBox="1"/>
          <p:nvPr/>
        </p:nvSpPr>
        <p:spPr>
          <a:xfrm>
            <a:off x="206477" y="6649278"/>
            <a:ext cx="17217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74E8E-9931-EFF5-A91D-7F8BB98E9994}"/>
              </a:ext>
            </a:extLst>
          </p:cNvPr>
          <p:cNvSpPr txBox="1"/>
          <p:nvPr/>
        </p:nvSpPr>
        <p:spPr>
          <a:xfrm>
            <a:off x="2584174" y="6649278"/>
            <a:ext cx="38563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556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-294480" y="35009"/>
            <a:ext cx="822708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44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Team Composition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951816" y="5665000"/>
            <a:ext cx="6224760" cy="1184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Guide :    Prof/</a:t>
            </a:r>
            <a:r>
              <a:rPr lang="en-IN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Dr.</a:t>
            </a: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IN" sz="1800" b="0" strike="noStrike" spc="-1" dirty="0">
                <a:solidFill>
                  <a:srgbClr val="000000"/>
                </a:solidFill>
                <a:latin typeface="Calibri" panose="020F0502020204030204"/>
                <a:ea typeface="DejaVu Sans"/>
              </a:rPr>
              <a:t>Babitha S Ullal</a:t>
            </a:r>
            <a:r>
              <a:rPr lang="en-I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/>
                <a:ea typeface="DejaVu Sans"/>
              </a:rPr>
              <a:t> (ECE)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6"/>
          <p:cNvSpPr/>
          <p:nvPr/>
        </p:nvSpPr>
        <p:spPr>
          <a:xfrm>
            <a:off x="8305920" y="6356520"/>
            <a:ext cx="37836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3997EC6-3771-4AB1-9B01-C55D79424CBE}" type="slidenum"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</a:t>
            </a:fld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5">
            <a:extLst>
              <a:ext uri="{FF2B5EF4-FFF2-40B4-BE49-F238E27FC236}">
                <a16:creationId xmlns:a16="http://schemas.microsoft.com/office/drawing/2014/main" id="{819AA236-3136-6B07-5927-70305D9882ED}"/>
              </a:ext>
            </a:extLst>
          </p:cNvPr>
          <p:cNvSpPr/>
          <p:nvPr/>
        </p:nvSpPr>
        <p:spPr>
          <a:xfrm>
            <a:off x="2952000" y="6356520"/>
            <a:ext cx="3979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table">
            <a:extLst>
              <a:ext uri="{FF2B5EF4-FFF2-40B4-BE49-F238E27FC236}">
                <a16:creationId xmlns:a16="http://schemas.microsoft.com/office/drawing/2014/main" id="{D7B598FF-3F5B-EED4-415C-0B02B26B6C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6296" y="1301259"/>
            <a:ext cx="6951407" cy="4284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05965-B7E9-D18E-54FD-F4FEC13B0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146" y="2152377"/>
            <a:ext cx="790766" cy="822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11264-AF84-E141-64A9-A0F80B8EA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182" y="3078899"/>
            <a:ext cx="1103454" cy="766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5B3521-2690-9D8B-C4B2-992B7805B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31" y="3949019"/>
            <a:ext cx="1159617" cy="802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34387B-CB11-66A7-F856-7D36F0B73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118" y="4855848"/>
            <a:ext cx="1002031" cy="6833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911848-6088-0FAF-69F2-C0846DAB99C3}"/>
              </a:ext>
            </a:extLst>
          </p:cNvPr>
          <p:cNvSpPr txBox="1"/>
          <p:nvPr/>
        </p:nvSpPr>
        <p:spPr>
          <a:xfrm>
            <a:off x="186812" y="865239"/>
            <a:ext cx="877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</a:t>
            </a:r>
            <a:r>
              <a:rPr lang="en-US" b="1" dirty="0"/>
              <a:t>Recorded video 3</a:t>
            </a:r>
            <a:r>
              <a:rPr lang="en-US" dirty="0"/>
              <a:t>:</a:t>
            </a:r>
          </a:p>
          <a:p>
            <a:endParaRPr lang="en-IN" dirty="0"/>
          </a:p>
        </p:txBody>
      </p:sp>
      <p:pic>
        <p:nvPicPr>
          <p:cNvPr id="3" name="WhatsApp Video 2024-12-04 at 12.35.10 AM">
            <a:hlinkClick r:id="" action="ppaction://media"/>
            <a:extLst>
              <a:ext uri="{FF2B5EF4-FFF2-40B4-BE49-F238E27FC236}">
                <a16:creationId xmlns:a16="http://schemas.microsoft.com/office/drawing/2014/main" id="{54525030-74E3-01BA-40EB-64FE3836E5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1613" y="1600200"/>
            <a:ext cx="7737987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BF06DB-80E8-A396-0735-A800F2B4B010}"/>
              </a:ext>
            </a:extLst>
          </p:cNvPr>
          <p:cNvSpPr txBox="1"/>
          <p:nvPr/>
        </p:nvSpPr>
        <p:spPr>
          <a:xfrm>
            <a:off x="186812" y="6579704"/>
            <a:ext cx="9561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F4F2AE-61E2-8C14-2C36-872253F7D5A3}"/>
              </a:ext>
            </a:extLst>
          </p:cNvPr>
          <p:cNvSpPr txBox="1"/>
          <p:nvPr/>
        </p:nvSpPr>
        <p:spPr>
          <a:xfrm>
            <a:off x="2464904" y="6579704"/>
            <a:ext cx="34687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342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CA4023-CCAC-F79A-50DE-AC5EB087614D}"/>
              </a:ext>
            </a:extLst>
          </p:cNvPr>
          <p:cNvSpPr txBox="1"/>
          <p:nvPr/>
        </p:nvSpPr>
        <p:spPr>
          <a:xfrm>
            <a:off x="147484" y="1071716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4)Implementation of camera for  lane using raspberry pi as server</a:t>
            </a:r>
            <a:r>
              <a:rPr lang="en-US" dirty="0"/>
              <a:t>: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81DB1-AF49-DDC5-EA34-121968B77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8" y="1718047"/>
            <a:ext cx="8141252" cy="45794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9F9657-2C80-D1BB-BE68-99A0E2A72F61}"/>
              </a:ext>
            </a:extLst>
          </p:cNvPr>
          <p:cNvSpPr txBox="1"/>
          <p:nvPr/>
        </p:nvSpPr>
        <p:spPr>
          <a:xfrm>
            <a:off x="228600" y="6666833"/>
            <a:ext cx="17194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8ECE82-5A96-352A-8190-E62926AE31F2}"/>
              </a:ext>
            </a:extLst>
          </p:cNvPr>
          <p:cNvSpPr txBox="1"/>
          <p:nvPr/>
        </p:nvSpPr>
        <p:spPr>
          <a:xfrm>
            <a:off x="3160643" y="6579704"/>
            <a:ext cx="3269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9393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D69A7-DF41-0363-3F8C-B59537DBA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9" y="1159152"/>
            <a:ext cx="8152295" cy="45856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32C47F-149D-F927-A858-142277613BD8}"/>
              </a:ext>
            </a:extLst>
          </p:cNvPr>
          <p:cNvSpPr txBox="1"/>
          <p:nvPr/>
        </p:nvSpPr>
        <p:spPr>
          <a:xfrm>
            <a:off x="248478" y="6629400"/>
            <a:ext cx="15604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BE9EC-10DA-7459-7360-745D1370B2CA}"/>
              </a:ext>
            </a:extLst>
          </p:cNvPr>
          <p:cNvSpPr txBox="1"/>
          <p:nvPr/>
        </p:nvSpPr>
        <p:spPr>
          <a:xfrm>
            <a:off x="2961861" y="6586763"/>
            <a:ext cx="3687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522331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5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3865899-8807-4A89-B54A-C64606CA6EF1}" type="slidenum"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pPr algn="r">
                <a:lnSpc>
                  <a:spcPct val="100000"/>
                </a:lnSpc>
              </a:pPr>
              <a:t>23</a:t>
            </a:fld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5">
            <a:extLst>
              <a:ext uri="{FF2B5EF4-FFF2-40B4-BE49-F238E27FC236}">
                <a16:creationId xmlns:a16="http://schemas.microsoft.com/office/drawing/2014/main" id="{4CCD499D-BC5D-F4EE-8147-95050B5384CE}"/>
              </a:ext>
            </a:extLst>
          </p:cNvPr>
          <p:cNvSpPr/>
          <p:nvPr/>
        </p:nvSpPr>
        <p:spPr>
          <a:xfrm>
            <a:off x="2952000" y="6356520"/>
            <a:ext cx="3979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1D1D3E94-EC5C-52B7-2BF8-B0E4763DD223}"/>
              </a:ext>
            </a:extLst>
          </p:cNvPr>
          <p:cNvSpPr/>
          <p:nvPr/>
        </p:nvSpPr>
        <p:spPr>
          <a:xfrm>
            <a:off x="154360" y="0"/>
            <a:ext cx="8227080" cy="73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Conclusion</a:t>
            </a:r>
            <a:endParaRPr lang="en-IN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5303EA53-92D5-596D-EAC9-F008D78BF1B3}"/>
              </a:ext>
            </a:extLst>
          </p:cNvPr>
          <p:cNvSpPr/>
          <p:nvPr/>
        </p:nvSpPr>
        <p:spPr>
          <a:xfrm>
            <a:off x="611560" y="1124744"/>
            <a:ext cx="8227080" cy="353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IN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9BB665BB-458C-E4C8-B2C5-A32D5E3BD6D0}"/>
              </a:ext>
            </a:extLst>
          </p:cNvPr>
          <p:cNvSpPr/>
          <p:nvPr/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C3A24A-35BA-C173-5C79-9B1A442D67E7}"/>
              </a:ext>
            </a:extLst>
          </p:cNvPr>
          <p:cNvSpPr txBox="1"/>
          <p:nvPr/>
        </p:nvSpPr>
        <p:spPr>
          <a:xfrm>
            <a:off x="298174" y="1013791"/>
            <a:ext cx="854046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traffic density-based lane management system utilizing Raspberry Pi and image processing techniques provides a cost-effective and efficient solution for addressing urban traffic congestion.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detecting vehicles in real-time, analyzing lane-wise vehicle density, and dynamically prioritizing traffic flow, the system significantly optimizes traffic management at intersections.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integration of a compact and energy-efficient Raspberry Pi with advanced algorithms like YOLO ensures accurate vehicle detection and seamless decision-making.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smart traffic control system  minimizes delays.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577030-18FF-1E26-AD83-D1BB1EE7B422}"/>
              </a:ext>
            </a:extLst>
          </p:cNvPr>
          <p:cNvSpPr txBox="1"/>
          <p:nvPr/>
        </p:nvSpPr>
        <p:spPr>
          <a:xfrm>
            <a:off x="248478" y="427383"/>
            <a:ext cx="87464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</a:t>
            </a:r>
            <a:r>
              <a:rPr lang="en-US" sz="2000" b="1" dirty="0"/>
              <a:t>Future Directions</a:t>
            </a:r>
          </a:p>
          <a:p>
            <a:r>
              <a:rPr lang="en-US" sz="2000" dirty="0"/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Fine tuning the yolo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Prioritizing the emergency vehicles</a:t>
            </a:r>
            <a:endParaRPr lang="en-IN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6BAED-3E17-7BD9-FD48-72FCDA35B713}"/>
              </a:ext>
            </a:extLst>
          </p:cNvPr>
          <p:cNvSpPr txBox="1"/>
          <p:nvPr/>
        </p:nvSpPr>
        <p:spPr>
          <a:xfrm>
            <a:off x="139148" y="6609522"/>
            <a:ext cx="13616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80D42-D278-5F0B-5578-CE18EB66E69E}"/>
              </a:ext>
            </a:extLst>
          </p:cNvPr>
          <p:cNvSpPr txBox="1"/>
          <p:nvPr/>
        </p:nvSpPr>
        <p:spPr>
          <a:xfrm>
            <a:off x="2713383" y="6581001"/>
            <a:ext cx="3836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1227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F14A7E0-23D9-4AC7-80F1-3BECD0017C3F}" type="slidenum"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pPr algn="r">
                <a:lnSpc>
                  <a:spcPct val="100000"/>
                </a:lnSpc>
              </a:pPr>
              <a:t>25</a:t>
            </a:fld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5">
            <a:extLst>
              <a:ext uri="{FF2B5EF4-FFF2-40B4-BE49-F238E27FC236}">
                <a16:creationId xmlns:a16="http://schemas.microsoft.com/office/drawing/2014/main" id="{BB1CE387-E288-621E-CF98-B712228E7254}"/>
              </a:ext>
            </a:extLst>
          </p:cNvPr>
          <p:cNvSpPr/>
          <p:nvPr/>
        </p:nvSpPr>
        <p:spPr>
          <a:xfrm>
            <a:off x="2952000" y="6356520"/>
            <a:ext cx="3979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7A0FC7B7-DC65-5602-6560-1FD05FE98398}"/>
              </a:ext>
            </a:extLst>
          </p:cNvPr>
          <p:cNvSpPr/>
          <p:nvPr/>
        </p:nvSpPr>
        <p:spPr>
          <a:xfrm>
            <a:off x="1371600" y="0"/>
            <a:ext cx="7312680" cy="73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Project Timeline</a:t>
            </a:r>
            <a:endParaRPr lang="en-IN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2DB32E76-C785-AB4F-5B57-88781343A576}"/>
              </a:ext>
            </a:extLst>
          </p:cNvPr>
          <p:cNvSpPr/>
          <p:nvPr/>
        </p:nvSpPr>
        <p:spPr>
          <a:xfrm>
            <a:off x="235974" y="1124744"/>
            <a:ext cx="8602666" cy="43518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eaLnBrk="1" hangingPunct="1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FD82EEB0-51FF-5D8A-D517-F7E381C93F31}"/>
              </a:ext>
            </a:extLst>
          </p:cNvPr>
          <p:cNvSpPr/>
          <p:nvPr/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E6828-E5A6-2A0D-7BF0-E6B28F717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67" y="824731"/>
            <a:ext cx="8227080" cy="55317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2420CE4-3BD4-4E69-857D-7D743556CCC0}" type="slidenum"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pPr algn="r">
                <a:lnSpc>
                  <a:spcPct val="100000"/>
                </a:lnSpc>
              </a:pPr>
              <a:t>26</a:t>
            </a:fld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5">
            <a:extLst>
              <a:ext uri="{FF2B5EF4-FFF2-40B4-BE49-F238E27FC236}">
                <a16:creationId xmlns:a16="http://schemas.microsoft.com/office/drawing/2014/main" id="{29E9A33D-3D3E-9598-AE1C-A08D4A6B7A3D}"/>
              </a:ext>
            </a:extLst>
          </p:cNvPr>
          <p:cNvSpPr/>
          <p:nvPr/>
        </p:nvSpPr>
        <p:spPr>
          <a:xfrm>
            <a:off x="2952000" y="6356520"/>
            <a:ext cx="3979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E10A7EF3-A731-FCF3-3550-5623ED80C1A9}"/>
              </a:ext>
            </a:extLst>
          </p:cNvPr>
          <p:cNvSpPr/>
          <p:nvPr/>
        </p:nvSpPr>
        <p:spPr>
          <a:xfrm>
            <a:off x="1259632" y="169764"/>
            <a:ext cx="7312680" cy="6720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References</a:t>
            </a:r>
            <a:endParaRPr lang="en-IN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0EC9F0CA-0533-E25B-9A93-64BD83AE8106}"/>
              </a:ext>
            </a:extLst>
          </p:cNvPr>
          <p:cNvSpPr/>
          <p:nvPr/>
        </p:nvSpPr>
        <p:spPr>
          <a:xfrm>
            <a:off x="345232" y="1043486"/>
            <a:ext cx="7943362" cy="50801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540">
              <a:lnSpc>
                <a:spcPct val="100000"/>
              </a:lnSpc>
              <a:buClr>
                <a:srgbClr val="000000"/>
              </a:buClr>
            </a:pPr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">
              <a:lnSpc>
                <a:spcPct val="100000"/>
              </a:lnSpc>
              <a:buClr>
                <a:srgbClr val="000000"/>
              </a:buClr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IN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H. </a:t>
            </a:r>
            <a:r>
              <a:rPr lang="en-IN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Susilawati</a:t>
            </a:r>
            <a:r>
              <a:rPr lang="en-IN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S. L. </a:t>
            </a:r>
            <a:r>
              <a:rPr lang="en-IN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Pathur</a:t>
            </a:r>
            <a:r>
              <a:rPr lang="en-IN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Rahman, A. </a:t>
            </a:r>
            <a:r>
              <a:rPr lang="en-IN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Rukmana</a:t>
            </a:r>
            <a:r>
              <a:rPr lang="en-IN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I. M. Malik Matin, </a:t>
            </a:r>
            <a:r>
              <a:rPr lang="en-IN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Sarbini</a:t>
            </a:r>
            <a:r>
              <a:rPr lang="en-IN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and N. Ismail, "Smart Traffic Light Using Raspberry Pi and Digital Image Processing," 2023 9th International Conference on Wireless and Telematics (ICWT), Solo, Indonesia, 2023, pp. 1-6, </a:t>
            </a:r>
            <a:r>
              <a:rPr lang="en-IN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doi</a:t>
            </a:r>
            <a:r>
              <a:rPr lang="en-IN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: 10.1109/ICWT58823.2023.10335398. </a:t>
            </a:r>
          </a:p>
          <a:p>
            <a:pPr marL="2540">
              <a:lnSpc>
                <a:spcPct val="100000"/>
              </a:lnSpc>
              <a:buClr>
                <a:srgbClr val="000000"/>
              </a:buClr>
            </a:pPr>
            <a:endParaRPr lang="en-IN" u="sng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2540">
              <a:lnSpc>
                <a:spcPct val="100000"/>
              </a:lnSpc>
              <a:buClr>
                <a:srgbClr val="000000"/>
              </a:buClr>
            </a:pPr>
            <a:r>
              <a:rPr lang="en-IN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[2] </a:t>
            </a:r>
            <a:r>
              <a:rPr lang="en-US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A. Gupta, C. Gandhi, V. Katara and S. Brar, "Real-time video monitoring of vehicular traffic and adaptive signal change using Raspberry Pi," 2020 IEEE Students Conference on Engineering &amp; Systems (SCES), Prayagraj, India, 2020, pp. 1-5, </a:t>
            </a:r>
            <a:r>
              <a:rPr lang="en-US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doi</a:t>
            </a:r>
            <a:r>
              <a:rPr lang="en-US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: 10.1109/SCES50439.2020.9236731.</a:t>
            </a:r>
          </a:p>
          <a:p>
            <a:pPr marL="2540">
              <a:lnSpc>
                <a:spcPct val="100000"/>
              </a:lnSpc>
              <a:buClr>
                <a:srgbClr val="000000"/>
              </a:buClr>
            </a:pPr>
            <a:endParaRPr lang="en-US" strike="noStrike" spc="-1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</a:endParaRPr>
          </a:p>
          <a:p>
            <a:pPr marL="2540">
              <a:buClr>
                <a:srgbClr val="000000"/>
              </a:buClr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[3]J. Hosur, R. Rashmi and M.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Dakshayini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"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Traffic light control in the junction using Raspberry PI,"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 3rd International Conference on Computing Methodologies and Communication (ICCMC).</a:t>
            </a:r>
          </a:p>
          <a:p>
            <a:pPr marL="2540">
              <a:lnSpc>
                <a:spcPct val="100000"/>
              </a:lnSpc>
              <a:buClr>
                <a:srgbClr val="000000"/>
              </a:buClr>
            </a:pPr>
            <a:endParaRPr lang="en-IN" u="sng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2520">
              <a:lnSpc>
                <a:spcPct val="100000"/>
              </a:lnSpc>
              <a:buClr>
                <a:srgbClr val="000000"/>
              </a:buClr>
            </a:pPr>
            <a:endParaRPr lang="en-I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13CDC975-CE56-1F5C-B2FE-C9364BDC64EA}"/>
              </a:ext>
            </a:extLst>
          </p:cNvPr>
          <p:cNvSpPr/>
          <p:nvPr/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12D484-6059-769B-DE71-94405CFAC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959223"/>
              </p:ext>
            </p:extLst>
          </p:nvPr>
        </p:nvGraphicFramePr>
        <p:xfrm>
          <a:off x="780370" y="1569075"/>
          <a:ext cx="7469912" cy="3025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036">
                  <a:extLst>
                    <a:ext uri="{9D8B030D-6E8A-4147-A177-3AD203B41FA5}">
                      <a16:colId xmlns:a16="http://schemas.microsoft.com/office/drawing/2014/main" val="2887188612"/>
                    </a:ext>
                  </a:extLst>
                </a:gridCol>
                <a:gridCol w="2474259">
                  <a:extLst>
                    <a:ext uri="{9D8B030D-6E8A-4147-A177-3AD203B41FA5}">
                      <a16:colId xmlns:a16="http://schemas.microsoft.com/office/drawing/2014/main" val="1873505059"/>
                    </a:ext>
                  </a:extLst>
                </a:gridCol>
                <a:gridCol w="4242617">
                  <a:extLst>
                    <a:ext uri="{9D8B030D-6E8A-4147-A177-3AD203B41FA5}">
                      <a16:colId xmlns:a16="http://schemas.microsoft.com/office/drawing/2014/main" val="542217337"/>
                    </a:ext>
                  </a:extLst>
                </a:gridCol>
              </a:tblGrid>
              <a:tr h="17875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u="sng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Contributions</a:t>
                      </a:r>
                      <a:endParaRPr lang="en-IN" sz="1600" b="1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893997"/>
                  </a:ext>
                </a:extLst>
              </a:tr>
              <a:tr h="398756"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 No.</a:t>
                      </a:r>
                      <a:endParaRPr lang="en-IN" sz="16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sz="16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CONTRIBUTIONS</a:t>
                      </a:r>
                      <a:endParaRPr lang="en-IN" sz="16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315387"/>
                  </a:ext>
                </a:extLst>
              </a:tr>
              <a:tr h="493154"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4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Akash R</a:t>
                      </a:r>
                      <a:endParaRPr lang="en-IN" sz="14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 and obtaining result</a:t>
                      </a:r>
                      <a:endParaRPr lang="en-IN" sz="14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082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4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Bindhushree</a:t>
                      </a:r>
                      <a:endParaRPr lang="en-IN" sz="1400" b="1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4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 and obtaining result</a:t>
                      </a:r>
                      <a:endParaRPr lang="en-IN" sz="14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334482"/>
                  </a:ext>
                </a:extLst>
              </a:tr>
              <a:tr h="448235"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4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strike="noStrike" kern="1200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Dhyan</a:t>
                      </a:r>
                      <a:r>
                        <a:rPr lang="en-US" sz="1400" b="1" strike="noStrike" kern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</a:t>
                      </a:r>
                      <a:endParaRPr lang="en-IN" sz="1400" b="1" strike="noStrike" kern="1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endParaRPr lang="en-IN" sz="14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and ppt preparation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25713"/>
                  </a:ext>
                </a:extLst>
              </a:tr>
              <a:tr h="398756"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4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Gagan N</a:t>
                      </a:r>
                      <a:endParaRPr lang="en-IN" sz="1400" b="1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endParaRPr lang="en-IN" sz="1400" b="0" kern="1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 and obtaining result</a:t>
                      </a:r>
                      <a:endParaRPr lang="en-IN" sz="14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/>
                      <a:endParaRPr lang="en-IN" sz="1400" b="0" kern="1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5534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96E6C4E-8A4C-6E6D-78DB-49024516AB7C}"/>
              </a:ext>
            </a:extLst>
          </p:cNvPr>
          <p:cNvSpPr txBox="1"/>
          <p:nvPr/>
        </p:nvSpPr>
        <p:spPr>
          <a:xfrm>
            <a:off x="-238539" y="457200"/>
            <a:ext cx="7469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                     Individual Contributions</a:t>
            </a:r>
            <a:endParaRPr lang="en-IN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B396A-4BC2-E6AB-4804-8860FD1517C3}"/>
              </a:ext>
            </a:extLst>
          </p:cNvPr>
          <p:cNvSpPr txBox="1"/>
          <p:nvPr/>
        </p:nvSpPr>
        <p:spPr>
          <a:xfrm>
            <a:off x="159026" y="6581001"/>
            <a:ext cx="14312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99D1F-D1B8-0D5B-8F49-2C00319CEB90}"/>
              </a:ext>
            </a:extLst>
          </p:cNvPr>
          <p:cNvSpPr txBox="1"/>
          <p:nvPr/>
        </p:nvSpPr>
        <p:spPr>
          <a:xfrm>
            <a:off x="3220278" y="6581001"/>
            <a:ext cx="4581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614742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780370" y="335672"/>
            <a:ext cx="7424648" cy="56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Deliverables </a:t>
            </a:r>
            <a:r>
              <a:rPr lang="en-IN" sz="3600" b="0" u="sng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Submissions</a:t>
            </a:r>
            <a:endParaRPr lang="en-IN" sz="36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7BE6E2A-E523-46A4-9A36-87AEF8C02FBE}" type="slidenum"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pPr algn="r">
                <a:lnSpc>
                  <a:spcPct val="100000"/>
                </a:lnSpc>
              </a:pPr>
              <a:t>28</a:t>
            </a:fld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5">
            <a:extLst>
              <a:ext uri="{FF2B5EF4-FFF2-40B4-BE49-F238E27FC236}">
                <a16:creationId xmlns:a16="http://schemas.microsoft.com/office/drawing/2014/main" id="{98080358-0105-E5A8-1576-256F3DBFEC7B}"/>
              </a:ext>
            </a:extLst>
          </p:cNvPr>
          <p:cNvSpPr/>
          <p:nvPr/>
        </p:nvSpPr>
        <p:spPr>
          <a:xfrm>
            <a:off x="2952000" y="6356520"/>
            <a:ext cx="3979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789CA69-18DC-7C8C-7A1A-ABAEBB2F7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271138"/>
              </p:ext>
            </p:extLst>
          </p:nvPr>
        </p:nvGraphicFramePr>
        <p:xfrm>
          <a:off x="780370" y="1569075"/>
          <a:ext cx="7469912" cy="2714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036">
                  <a:extLst>
                    <a:ext uri="{9D8B030D-6E8A-4147-A177-3AD203B41FA5}">
                      <a16:colId xmlns:a16="http://schemas.microsoft.com/office/drawing/2014/main" val="2887188612"/>
                    </a:ext>
                  </a:extLst>
                </a:gridCol>
                <a:gridCol w="2474259">
                  <a:extLst>
                    <a:ext uri="{9D8B030D-6E8A-4147-A177-3AD203B41FA5}">
                      <a16:colId xmlns:a16="http://schemas.microsoft.com/office/drawing/2014/main" val="1873505059"/>
                    </a:ext>
                  </a:extLst>
                </a:gridCol>
                <a:gridCol w="4242617">
                  <a:extLst>
                    <a:ext uri="{9D8B030D-6E8A-4147-A177-3AD203B41FA5}">
                      <a16:colId xmlns:a16="http://schemas.microsoft.com/office/drawing/2014/main" val="542217337"/>
                    </a:ext>
                  </a:extLst>
                </a:gridCol>
              </a:tblGrid>
              <a:tr h="39875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S30</a:t>
                      </a:r>
                      <a:endParaRPr lang="en-IN" sz="16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893997"/>
                  </a:ext>
                </a:extLst>
              </a:tr>
              <a:tr h="398756"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 No.</a:t>
                      </a:r>
                      <a:endParaRPr lang="en-IN" sz="16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Submission</a:t>
                      </a:r>
                      <a:endParaRPr lang="en-IN" sz="16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Details</a:t>
                      </a:r>
                      <a:endParaRPr lang="en-IN" sz="16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315387"/>
                  </a:ext>
                </a:extLst>
              </a:tr>
              <a:tr h="493154"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4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Report</a:t>
                      </a:r>
                      <a:endParaRPr lang="en-IN" sz="14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per format with Plagiarism report and Poster</a:t>
                      </a:r>
                      <a:endParaRPr lang="en-IN" sz="14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082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4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Poster</a:t>
                      </a:r>
                      <a:endParaRPr lang="en-IN" sz="14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A4 size color hard copy and soft copy</a:t>
                      </a:r>
                      <a:endParaRPr lang="en-IN" sz="14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334482"/>
                  </a:ext>
                </a:extLst>
              </a:tr>
              <a:tr h="448235"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4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Diary</a:t>
                      </a:r>
                      <a:endParaRPr lang="en-IN" sz="14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Submitted to the Panel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25713"/>
                  </a:ext>
                </a:extLst>
              </a:tr>
              <a:tr h="398756">
                <a:tc>
                  <a:txBody>
                    <a:bodyPr/>
                    <a:lstStyle/>
                    <a:p>
                      <a:r>
                        <a:rPr lang="en-US" sz="14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400" b="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Individual Contribution Form</a:t>
                      </a:r>
                      <a:endParaRPr lang="en-IN" sz="1400" b="0" kern="1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Submitted and signed by each student</a:t>
                      </a:r>
                    </a:p>
                    <a:p>
                      <a:pPr marL="0" algn="l" defTabSz="914400" rtl="0" eaLnBrk="1" latinLnBrk="0" hangingPunct="1"/>
                      <a:endParaRPr lang="en-IN" sz="1400" b="0" kern="1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553408"/>
                  </a:ext>
                </a:extLst>
              </a:tr>
            </a:tbl>
          </a:graphicData>
        </a:graphic>
      </p:graphicFrame>
      <p:sp>
        <p:nvSpPr>
          <p:cNvPr id="3" name="CustomShape 4">
            <a:extLst>
              <a:ext uri="{FF2B5EF4-FFF2-40B4-BE49-F238E27FC236}">
                <a16:creationId xmlns:a16="http://schemas.microsoft.com/office/drawing/2014/main" id="{181E64A6-DD65-27C2-CB79-964AA180BD4B}"/>
              </a:ext>
            </a:extLst>
          </p:cNvPr>
          <p:cNvSpPr/>
          <p:nvPr/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85800" y="2130480"/>
            <a:ext cx="7769880" cy="146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4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 &amp; A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1371600" y="3886200"/>
            <a:ext cx="6398280" cy="174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2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8FE2B90-5356-40A7-AD38-0195FBFFD77A}" type="slidenum"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pPr algn="r">
                <a:lnSpc>
                  <a:spcPct val="100000"/>
                </a:lnSpc>
              </a:pPr>
              <a:t>3</a:t>
            </a:fld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5">
            <a:extLst>
              <a:ext uri="{FF2B5EF4-FFF2-40B4-BE49-F238E27FC236}">
                <a16:creationId xmlns:a16="http://schemas.microsoft.com/office/drawing/2014/main" id="{73954AB9-01ED-B5C6-5F05-B136B3364FE2}"/>
              </a:ext>
            </a:extLst>
          </p:cNvPr>
          <p:cNvSpPr/>
          <p:nvPr/>
        </p:nvSpPr>
        <p:spPr>
          <a:xfrm>
            <a:off x="2952000" y="6356520"/>
            <a:ext cx="3979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1F8864F5-BC9F-E9D7-CFD9-767745ABDF63}"/>
              </a:ext>
            </a:extLst>
          </p:cNvPr>
          <p:cNvSpPr/>
          <p:nvPr/>
        </p:nvSpPr>
        <p:spPr>
          <a:xfrm>
            <a:off x="1187624" y="7353"/>
            <a:ext cx="7344816" cy="7270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6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Contents</a:t>
            </a:r>
            <a:endParaRPr lang="en-IN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6">
            <a:extLst>
              <a:ext uri="{FF2B5EF4-FFF2-40B4-BE49-F238E27FC236}">
                <a16:creationId xmlns:a16="http://schemas.microsoft.com/office/drawing/2014/main" id="{98CB78BB-E184-6BD6-8521-204410B397E1}"/>
              </a:ext>
            </a:extLst>
          </p:cNvPr>
          <p:cNvSpPr/>
          <p:nvPr/>
        </p:nvSpPr>
        <p:spPr>
          <a:xfrm>
            <a:off x="457200" y="906300"/>
            <a:ext cx="6911640" cy="504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Introduction &amp; Motivation</a:t>
            </a:r>
            <a:endParaRPr lang="en-IN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Summary of Literature</a:t>
            </a: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Gaps in literature </a:t>
            </a: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Objectives</a:t>
            </a: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Problem Statement </a:t>
            </a:r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Proposed Methodology</a:t>
            </a: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pc="-1" dirty="0">
                <a:uFill>
                  <a:solidFill>
                    <a:srgbClr val="FFFFFF"/>
                  </a:solidFill>
                </a:uFill>
                <a:latin typeface="Arial"/>
              </a:rPr>
              <a:t>Implementation details</a:t>
            </a:r>
            <a:endParaRPr lang="en-IN" sz="180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 and Analysis</a:t>
            </a:r>
            <a:endParaRPr lang="en-IN" sz="180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 &amp; Future Directions</a:t>
            </a: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 timeline Gantt Chart  </a:t>
            </a:r>
            <a:endParaRPr lang="en-IN" sz="180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References</a:t>
            </a:r>
            <a:endParaRPr lang="en-IN" sz="180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 Deliverables (Submissions)</a:t>
            </a:r>
          </a:p>
          <a:p>
            <a:pPr>
              <a:lnSpc>
                <a:spcPct val="150000"/>
              </a:lnSpc>
            </a:pPr>
            <a:endParaRPr lang="en-IN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502717A4-43B9-7EC9-E6AB-661A62C13D31}"/>
              </a:ext>
            </a:extLst>
          </p:cNvPr>
          <p:cNvSpPr/>
          <p:nvPr/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85800" y="2130480"/>
            <a:ext cx="7769880" cy="146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4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radley Hand" pitchFamily="2" charset="77"/>
                <a:ea typeface="DejaVu Sans"/>
              </a:rPr>
              <a:t>Thank You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Bradley Hand" pitchFamily="2" charset="77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1371600" y="3886200"/>
            <a:ext cx="6398280" cy="174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407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457200" y="274680"/>
            <a:ext cx="822708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4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Introduction &amp; Motivation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4410B18-7C7B-4A63-A0D7-0EFDFDC2BEC1}" type="slidenum"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</a:t>
            </a:fld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CustomShape 5">
            <a:extLst>
              <a:ext uri="{FF2B5EF4-FFF2-40B4-BE49-F238E27FC236}">
                <a16:creationId xmlns:a16="http://schemas.microsoft.com/office/drawing/2014/main" id="{9B910E79-9A55-D520-2908-A93D42A4F70B}"/>
              </a:ext>
            </a:extLst>
          </p:cNvPr>
          <p:cNvSpPr/>
          <p:nvPr/>
        </p:nvSpPr>
        <p:spPr>
          <a:xfrm>
            <a:off x="2952000" y="6356520"/>
            <a:ext cx="3979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474E49A-252D-758F-6DCB-86CAB49460DC}"/>
              </a:ext>
            </a:extLst>
          </p:cNvPr>
          <p:cNvSpPr/>
          <p:nvPr/>
        </p:nvSpPr>
        <p:spPr>
          <a:xfrm>
            <a:off x="457200" y="1415160"/>
            <a:ext cx="8227080" cy="4896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036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Urban traffic congestion is a common issue in many cities, increased travel times, fuel consumption, and environmental impact. Smart traffic optimization aims to address these challenges by employing technology for real-time monitoring and control.</a:t>
            </a:r>
          </a:p>
          <a:p>
            <a:pPr marL="342900" indent="-34036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 Raspberry Pi serves as the core hardware platform for this project. Its compact size, low power consumption and GPIO (General Purpose Input/Output) pins make it suitable for interfacing with cameras, sensors, and actuators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.</a:t>
            </a:r>
          </a:p>
          <a:p>
            <a:pPr marL="342900" indent="-34036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endParaRPr lang="en-IN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3080" indent="-340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IN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41A8DBBD-E604-455A-AAB3-B51278E21532}"/>
              </a:ext>
            </a:extLst>
          </p:cNvPr>
          <p:cNvSpPr/>
          <p:nvPr/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733AE6-0BAC-94CE-64A7-862EDA01D919}"/>
              </a:ext>
            </a:extLst>
          </p:cNvPr>
          <p:cNvSpPr txBox="1"/>
          <p:nvPr/>
        </p:nvSpPr>
        <p:spPr>
          <a:xfrm>
            <a:off x="314632" y="1042220"/>
            <a:ext cx="85933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036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: Enhances images through algorithmic manipulation for tasks like noise reduction and feature extraction.</a:t>
            </a:r>
          </a:p>
          <a:p>
            <a:pPr marL="342900" indent="-34036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036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: Empowers machines in interpreting visuals, recognizing objects, and making decisions, spanning applications from medical diagnostics to autonomous systems.</a:t>
            </a:r>
          </a:p>
          <a:p>
            <a:pPr marL="2540">
              <a:lnSpc>
                <a:spcPct val="100000"/>
              </a:lnSpc>
              <a:buClr>
                <a:srgbClr val="000000"/>
              </a:buClr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036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.Our project targets this issue, aiming to create a Smart Traffic Management System for effective congestion mitigation.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1B233-D83D-EE04-8A6C-E7E0508954E2}"/>
              </a:ext>
            </a:extLst>
          </p:cNvPr>
          <p:cNvSpPr txBox="1"/>
          <p:nvPr/>
        </p:nvSpPr>
        <p:spPr>
          <a:xfrm>
            <a:off x="3299791" y="6609522"/>
            <a:ext cx="33892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7ABFE-C07C-E6F4-8299-849DC6B0CC61}"/>
              </a:ext>
            </a:extLst>
          </p:cNvPr>
          <p:cNvSpPr txBox="1"/>
          <p:nvPr/>
        </p:nvSpPr>
        <p:spPr>
          <a:xfrm>
            <a:off x="314632" y="6609522"/>
            <a:ext cx="19216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0449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97C5D4D8-2CDE-2AE9-372C-A699B413BC25}"/>
              </a:ext>
            </a:extLst>
          </p:cNvPr>
          <p:cNvSpPr/>
          <p:nvPr/>
        </p:nvSpPr>
        <p:spPr>
          <a:xfrm>
            <a:off x="1259632" y="274680"/>
            <a:ext cx="7424648" cy="4900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>
              <a:lnSpc>
                <a:spcPct val="100000"/>
              </a:lnSpc>
            </a:pPr>
            <a:r>
              <a:rPr lang="en-IN" sz="32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Summary of Literature</a:t>
            </a:r>
            <a:endParaRPr lang="en-IN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4EF377C7-896F-B09C-829D-08933E3B441F}"/>
              </a:ext>
            </a:extLst>
          </p:cNvPr>
          <p:cNvSpPr/>
          <p:nvPr/>
        </p:nvSpPr>
        <p:spPr>
          <a:xfrm>
            <a:off x="310936" y="908720"/>
            <a:ext cx="8227080" cy="504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Hosur, R. Rashmi and M.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Dakshayini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"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Traffic light control in the junction using Raspberry PI,"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 3rd International Conference on Computing Methodologies and Communication (ICCMC).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b="1" dirty="0">
                <a:solidFill>
                  <a:srgbClr val="0D0D0D"/>
                </a:solidFill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</a:t>
            </a:r>
            <a:r>
              <a:rPr lang="en-US" sz="18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ethodology</a:t>
            </a:r>
            <a:r>
              <a:rPr lang="en-US" sz="18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sensors detect vehicles approaching the junction.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measures the distance of detected vehicles using the data from sensors.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measured distance and predefined threshold, the Raspberry Pi determines whether to switch on the traffic lights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a vehicle is within the threshold distance, the traffic lights are switched on to manage the flow of vehicles.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GPIO library for Python 3 enables communication with the Raspberry Pi's GPIO pins, allowing for control of the traffic lights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setting the pin numbering mode to 'BCM', GPIO pins are referenced by their Broadcom SOC channel numbers.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 connections (VCC to 5V power, TRIG and ECHO to BCM pins 4 and 17, ground to pin 39) 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LED connections (short leg to pin 6 for ground, long leg to pin 27) enable the Raspberry Pi to control traffic lights based on sensor readings.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IN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03DCB332-6221-509E-FF54-507FA2F4880E}"/>
              </a:ext>
            </a:extLst>
          </p:cNvPr>
          <p:cNvSpPr/>
          <p:nvPr/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F7C90AC-A87D-4E6B-9C41-305054E01E20}" type="slidenum"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pPr algn="r">
                <a:lnSpc>
                  <a:spcPct val="100000"/>
                </a:lnSpc>
              </a:pPr>
              <a:t>6</a:t>
            </a:fld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ACAB082A-3F6D-F8B0-23E3-0D5C6224DD11}"/>
              </a:ext>
            </a:extLst>
          </p:cNvPr>
          <p:cNvSpPr/>
          <p:nvPr/>
        </p:nvSpPr>
        <p:spPr>
          <a:xfrm>
            <a:off x="2952000" y="6356520"/>
            <a:ext cx="3979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A0CCAC66-8760-BA9E-788B-3F1D08EA7856}"/>
              </a:ext>
            </a:extLst>
          </p:cNvPr>
          <p:cNvSpPr/>
          <p:nvPr/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8836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EDE310-CB54-2FA2-63A9-C476C06E2651}"/>
              </a:ext>
            </a:extLst>
          </p:cNvPr>
          <p:cNvSpPr txBox="1"/>
          <p:nvPr/>
        </p:nvSpPr>
        <p:spPr>
          <a:xfrm>
            <a:off x="265471" y="703006"/>
            <a:ext cx="87212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Limitations</a:t>
            </a: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code uses a fixed threshold distance to determine when to switch on the green light.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logic assumes the presence of only one vehicle on one road. In reality, traffic light control systems need to handle multiple vehicles on multiple roads simultaneously.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code is not scalable to handle complex intersections or large-scale traffic networks. </a:t>
            </a: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A</a:t>
            </a:r>
            <a:r>
              <a:rPr lang="en-US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dvantages</a:t>
            </a:r>
            <a:r>
              <a:rPr lang="en-US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system reduces power consumption during non-peak hours by only activating the traffic light when vehicles are detected, thus conserving energy.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Utilizes affordable components such as Raspberry Pi and ultrasonic sensors, offering a cost-effective solution for traffic management compared to traditional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It's easy to set up and operate, even for those without advanced technical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 traffic flow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r>
              <a:rPr lang="en-IN" b="1" dirty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Conclusion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This paper presents a Smart Traffic Light Control System using Raspberry Pi and IoT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integrating sensors with Raspberry Pi, it optimizes traffic flow, 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GPIO 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library for Python 3 enables communication with the Raspberry Pi's GPIO pins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56DD6-BB58-EE7C-6A7A-8A46979DFCC1}"/>
              </a:ext>
            </a:extLst>
          </p:cNvPr>
          <p:cNvSpPr txBox="1"/>
          <p:nvPr/>
        </p:nvSpPr>
        <p:spPr>
          <a:xfrm>
            <a:off x="3916017" y="6589643"/>
            <a:ext cx="34985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8BE1A0-FAE7-2D79-D535-29F561B7B111}"/>
              </a:ext>
            </a:extLst>
          </p:cNvPr>
          <p:cNvSpPr txBox="1"/>
          <p:nvPr/>
        </p:nvSpPr>
        <p:spPr>
          <a:xfrm>
            <a:off x="265471" y="6589643"/>
            <a:ext cx="19509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5617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75685F-2388-9D4B-3D7F-4D51E216A6A7}"/>
              </a:ext>
            </a:extLst>
          </p:cNvPr>
          <p:cNvSpPr txBox="1"/>
          <p:nvPr/>
        </p:nvSpPr>
        <p:spPr>
          <a:xfrm>
            <a:off x="255639" y="609600"/>
            <a:ext cx="866221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Susilawati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L.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Pathur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Rahman, A.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Rukmana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I. M. Malik Matin,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Sarbini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N. Ismail, "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Traffic Light Using Raspberry Pi and Digital Image Processing"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 9th International Conference on Wireless and Telematics (ICWT), Solo, Indonesia, 2023, pp. 1-6,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10.1109/ICWT58823.2023.10335398.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Methodology: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demonstrates that Raspberry Pi 4, combined with digital image processing, can be used for dynamic traffic light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management.The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effectively adjusts green light durations based on the number of vehicles, though delays in processing and data transmission need to be addressed for improved performance.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OpenCV and TensorFlow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Utilizing these powerful libraries allows for effective image processing and object detection, enabling accurate vehicle counting and real-time updates to traffic light durations.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Web Server Integration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Data on vehicle counts and traffic light timings are uploaded to       a web server, which can be useful for monitoring and managing the system remotely.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15F44-C378-7321-E50C-F0BCC5C24320}"/>
              </a:ext>
            </a:extLst>
          </p:cNvPr>
          <p:cNvSpPr txBox="1"/>
          <p:nvPr/>
        </p:nvSpPr>
        <p:spPr>
          <a:xfrm>
            <a:off x="3110948" y="6460435"/>
            <a:ext cx="471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90A95-8132-DB78-FF91-858A2C2B0975}"/>
              </a:ext>
            </a:extLst>
          </p:cNvPr>
          <p:cNvSpPr txBox="1"/>
          <p:nvPr/>
        </p:nvSpPr>
        <p:spPr>
          <a:xfrm>
            <a:off x="245700" y="6581001"/>
            <a:ext cx="17989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2539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BF99F1-6DB9-78DB-A233-CFFB54C8F7F7}"/>
              </a:ext>
            </a:extLst>
          </p:cNvPr>
          <p:cNvSpPr txBox="1"/>
          <p:nvPr/>
        </p:nvSpPr>
        <p:spPr>
          <a:xfrm>
            <a:off x="127819" y="658761"/>
            <a:ext cx="88293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</a:t>
            </a:r>
          </a:p>
          <a:p>
            <a:endParaRPr lang="en-IN" dirty="0"/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Detection Delay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system experiences a significant delay in object detection and data transmission, particularly when using Raspberry Pi 4. This delay can affect the real-time accuracy of the traffic light adjustments.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Challenges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effectiveness of the image processing methods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Cascade and SSD) is limited by factors such as lighting conditions and the speed of vehicle movement, which can impact accuracy.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Hardware Limitations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Raspberry Pi, while versatile, may not handle high-resolution image processing as efficiently as more powerful computing systems, leading to potential performance bottlenecks.</a:t>
            </a:r>
          </a:p>
          <a:p>
            <a:endParaRPr lang="en-IN" dirty="0"/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paper demonstrates that a smart traffic light system using Raspberry Pi and digital image processing can effectively manage traffic light durations based on real-time vehicle counts, potentially improving traffic flow and reducing congestion.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EBEE6-DDB3-D85F-7014-CC0C78F4F44A}"/>
              </a:ext>
            </a:extLst>
          </p:cNvPr>
          <p:cNvSpPr txBox="1"/>
          <p:nvPr/>
        </p:nvSpPr>
        <p:spPr>
          <a:xfrm>
            <a:off x="3230217" y="6619461"/>
            <a:ext cx="32302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Capstone Project </a:t>
            </a:r>
            <a:r>
              <a:rPr lang="en-IN" sz="1200" b="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B.Tech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2021-25 Phase -2 </a:t>
            </a:r>
            <a:r>
              <a:rPr lang="en-IN" sz="1200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</a:t>
            </a:r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 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253970-E3FC-F9CA-0C09-CFE77D47C3D3}"/>
              </a:ext>
            </a:extLst>
          </p:cNvPr>
          <p:cNvSpPr txBox="1"/>
          <p:nvPr/>
        </p:nvSpPr>
        <p:spPr>
          <a:xfrm>
            <a:off x="257028" y="6527128"/>
            <a:ext cx="1860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4/12/24</a:t>
            </a:r>
            <a:endParaRPr lang="en-I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791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2159</TotalTime>
  <Words>1926</Words>
  <Application>Microsoft Office PowerPoint</Application>
  <PresentationFormat>On-screen Show (4:3)</PresentationFormat>
  <Paragraphs>241</Paragraphs>
  <Slides>30</Slides>
  <Notes>4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Bradley Hand</vt:lpstr>
      <vt:lpstr>Calibri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Novel Hybrid SoC Architecture</dc:title>
  <dc:subject/>
  <dc:creator>rajsekar</dc:creator>
  <dc:description/>
  <cp:lastModifiedBy>RR ECE 5B GAGAN N</cp:lastModifiedBy>
  <cp:revision>46</cp:revision>
  <dcterms:created xsi:type="dcterms:W3CDTF">2019-11-18T15:45:27Z</dcterms:created>
  <dcterms:modified xsi:type="dcterms:W3CDTF">2024-12-08T22:39:14Z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4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</vt:i4>
  </property>
</Properties>
</file>